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Vui mừng làm sao khi bước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vào nhà Chúa. Vui mừng làm sao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khi cùng nhau hát mừng danh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Ngài. Hạnh phúc thay, ta là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dân riêng của Ngài. Hạnh phúc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thay ta được Chúa mãi ở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Một điều tôi kiếm tôi xin,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được ở trong đền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tôi, mọi ngày trong suốt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đời, để chiêm ngưỡng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tuyệt vời cao sang, ngắm xem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điện huy hoàng.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Vui mừng làm sao khi bước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vào nhà Chúa. Vui mừng làm sao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khi cùng nhau hát mừng danh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Ngài. Hạnh phúc thay, ta là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dân riêng của Ngài. Hạnh phúc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thay ta được Chúa mãi ở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Nguyện từ buổi sớm bình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minh đoàn con nghiệm thấy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Chúa thương. Lòng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mãi tựa nương nguyện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chỉ lối dẫn đường cho con.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Ngài trót cả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Vui mừng làm sao khi bước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vào nhà Chúa. Vui mừng làm sao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khi cùng nhau hát mừng danh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Ngài. Hạnh phúc thay, ta là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dân riêng của Ngài. Hạnh phúc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thay ta được Chúa mãi ở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Đời nọ trải đến đời kia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vẫn là chốn ẩn nhờ náu nương.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 khi trong cõi hồng hoang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cao đất thấp vẫn còn 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vô Chúa con đáng được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Vui mừng làm sao khi bước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vào nhà Chúa. Vui mừng làm sao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khi cùng nhau hát mừng danh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Ngài. Hạnh phúc thay, ta là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dân riêng của Ngài. Hạnh phúc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thay ta được Chúa mãi ở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