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CA LÊN ĐỀN 4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Bước vào tiền đình nhà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hồn con cất tiếng ngợi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ca tình thương Thiên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hải hà hằng luôn tuôn rưới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chan hòa xuống đời con quá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bao la.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CA LÊN ĐỀN 4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Lạy Chúa giữa nơi đền thánh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chúng con tưởng niệm tình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yêu thương. Danh Thánh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gần xa truyền tụng,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tiếng ngợi khen Ngài khắp cõi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lừng vang.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CA LÊN ĐỀN 4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Bước vào tiền đình nhà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hồn con cất tiếng ngợi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ca tình thương Thiên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hải hà hằng luôn tuôn rưới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chan hòa xuống đời con quá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bao la.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CA LÊN ĐỀN 4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250" b="1">
                <a:solidFill>
                  <a:srgbClr val="FFFFFF"/>
                </a:solidFill>
                <a:latin typeface="Arial"/>
              </a:rPr>
              <a:t>2. Lạy Chúa, Chúa tể càn</a:t>
            </a:r>
          </a:p>
          <a:p>
            <a:pPr algn="ctr"/>
            <a:r>
              <a:rPr sz="5250" b="1">
                <a:solidFill>
                  <a:srgbClr val="FFFFFF"/>
                </a:solidFill>
                <a:latin typeface="Arial"/>
              </a:rPr>
              <a:t>khôn ôi cung điện Ngài khả ái</a:t>
            </a:r>
          </a:p>
          <a:p>
            <a:pPr algn="ctr"/>
            <a:r>
              <a:rPr sz="5250" b="1">
                <a:solidFill>
                  <a:srgbClr val="FFFFFF"/>
                </a:solidFill>
                <a:latin typeface="Arial"/>
              </a:rPr>
              <a:t>bao nhiêu! Hồn con đây khao</a:t>
            </a:r>
          </a:p>
          <a:p>
            <a:pPr algn="ctr"/>
            <a:r>
              <a:rPr sz="5250" b="1">
                <a:solidFill>
                  <a:srgbClr val="FFFFFF"/>
                </a:solidFill>
                <a:latin typeface="Arial"/>
              </a:rPr>
              <a:t>khát mỏi mòn ước mong tiến</a:t>
            </a:r>
          </a:p>
          <a:p>
            <a:pPr algn="ctr"/>
            <a:r>
              <a:rPr sz="5250" b="1">
                <a:solidFill>
                  <a:srgbClr val="FFFFFF"/>
                </a:solidFill>
                <a:latin typeface="Arial"/>
              </a:rPr>
              <a:t>về cung thánh đền vàng.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CA LÊN ĐỀN 4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Bước vào tiền đình nhà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hồn con cất tiếng ngợi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ca tình thương Thiên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hải hà hằng luôn tuôn rưới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chan hòa xuống đời con quá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bao la.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CA LÊN ĐỀN 4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3. Lạy Chúa con cảm tạ Chúa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đã thương lắng nghe lời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chúng con xin. Cửa công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chính hãy mở cho tôi, để tôi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tiến vào vang khúc tạ ơn.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CA LÊN ĐỀN 4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Bước vào tiền đình nhà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hồn con cất tiếng ngợi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ca tình thương Thiên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hải hà hằng luôn tuôn rưới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chan hòa xuống đời con quá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bao la.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CA LÊN ĐỀN 4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4. Lạy Chúa xin Ngài tỏa chiếu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ánh thiên nhan rạng ngời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xuống chúng con. Thật cao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quý lòng nhân hậu Ngài,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dành cho người luôn kính sợ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KHÚC CA LÊN ĐỀN 4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Bước vào tiền đình nhà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hồn con cất tiếng ngợi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ca tình thương Thiên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hải hà hằng luôn tuôn rưới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chan hòa xuống đời con quá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bao la.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