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</p:sldIdLst>
  <p:sldSz cx="12191999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KHÚC CA LÊN ĐỀN 3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1. Nào cùng nhau ta đi lên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thánh điện. Nhà của Chúa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thánh thiện ôi sáng ngời. Hát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vang câu tân ca mừng Chúa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trời, Đấng đã làm nên những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kì công.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Giang Tâm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KHÚC CA LÊN ĐỀN 3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600" b="1">
                <a:solidFill>
                  <a:srgbClr val="FFFFFF"/>
                </a:solidFill>
                <a:latin typeface="Arial"/>
              </a:rPr>
              <a:t>ĐK: Thật vui sướng khi muôn</a:t>
            </a:r>
          </a:p>
          <a:p>
            <a:pPr algn="ctr"/>
            <a:r>
              <a:rPr sz="4600" b="1">
                <a:solidFill>
                  <a:srgbClr val="FFFFFF"/>
                </a:solidFill>
                <a:latin typeface="Arial"/>
              </a:rPr>
              <a:t>người nói với tôi: Nào cùng nhau</a:t>
            </a:r>
          </a:p>
          <a:p>
            <a:pPr algn="ctr"/>
            <a:r>
              <a:rPr sz="4600" b="1">
                <a:solidFill>
                  <a:srgbClr val="FFFFFF"/>
                </a:solidFill>
                <a:latin typeface="Arial"/>
              </a:rPr>
              <a:t>ta đi về đền thánh Chúa Trời.</a:t>
            </a:r>
          </a:p>
          <a:p>
            <a:pPr algn="ctr"/>
            <a:r>
              <a:rPr sz="4600" b="1">
                <a:solidFill>
                  <a:srgbClr val="FFFFFF"/>
                </a:solidFill>
                <a:latin typeface="Arial"/>
              </a:rPr>
              <a:t>Hãy đến đây reo mừng, trước</a:t>
            </a:r>
          </a:p>
          <a:p>
            <a:pPr algn="ctr"/>
            <a:r>
              <a:rPr sz="4600" b="1">
                <a:solidFill>
                  <a:srgbClr val="FFFFFF"/>
                </a:solidFill>
                <a:latin typeface="Arial"/>
              </a:rPr>
              <a:t>thánh nhan cửu trùng, cùng</a:t>
            </a:r>
          </a:p>
          <a:p>
            <a:pPr algn="ctr"/>
            <a:r>
              <a:rPr sz="4600" b="1">
                <a:solidFill>
                  <a:srgbClr val="FFFFFF"/>
                </a:solidFill>
                <a:latin typeface="Arial"/>
              </a:rPr>
              <a:t>tung hô theo khúc hát cung đàn.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Giang Tâm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KHÚC CA LÊN ĐỀN 3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2. Tựa đàn nai hằng trông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mong suối nguồn, này hồn con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mong gần bên Chúa luôn. Tấm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thân này khát khao đợi trông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hoài, những ước mong bước tới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đền vàng.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Giang Tâm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KHÚC CA LÊN ĐỀN 3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600" b="1">
                <a:solidFill>
                  <a:srgbClr val="FFFFFF"/>
                </a:solidFill>
                <a:latin typeface="Arial"/>
              </a:rPr>
              <a:t>ĐK: Thật vui sướng khi muôn</a:t>
            </a:r>
          </a:p>
          <a:p>
            <a:pPr algn="ctr"/>
            <a:r>
              <a:rPr sz="4600" b="1">
                <a:solidFill>
                  <a:srgbClr val="FFFFFF"/>
                </a:solidFill>
                <a:latin typeface="Arial"/>
              </a:rPr>
              <a:t>người nói với tôi: Nào cùng nhau</a:t>
            </a:r>
          </a:p>
          <a:p>
            <a:pPr algn="ctr"/>
            <a:r>
              <a:rPr sz="4600" b="1">
                <a:solidFill>
                  <a:srgbClr val="FFFFFF"/>
                </a:solidFill>
                <a:latin typeface="Arial"/>
              </a:rPr>
              <a:t>ta đi về đền thánh Chúa Trời.</a:t>
            </a:r>
          </a:p>
          <a:p>
            <a:pPr algn="ctr"/>
            <a:r>
              <a:rPr sz="4600" b="1">
                <a:solidFill>
                  <a:srgbClr val="FFFFFF"/>
                </a:solidFill>
                <a:latin typeface="Arial"/>
              </a:rPr>
              <a:t>Hãy đến đây reo mừng, trước</a:t>
            </a:r>
          </a:p>
          <a:p>
            <a:pPr algn="ctr"/>
            <a:r>
              <a:rPr sz="4600" b="1">
                <a:solidFill>
                  <a:srgbClr val="FFFFFF"/>
                </a:solidFill>
                <a:latin typeface="Arial"/>
              </a:rPr>
              <a:t>thánh nhan cửu trùng, cùng</a:t>
            </a:r>
          </a:p>
          <a:p>
            <a:pPr algn="ctr"/>
            <a:r>
              <a:rPr sz="4600" b="1">
                <a:solidFill>
                  <a:srgbClr val="FFFFFF"/>
                </a:solidFill>
                <a:latin typeface="Arial"/>
              </a:rPr>
              <a:t>tung hô theo khúc hát cung đàn.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Giang Tâm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KHÚC CA LÊN ĐỀN 3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3. Một điều thôi lòng tôi xin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Chúa hoài, là được ở trong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đền thánh Chúa Trời. Để ngắm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xem Thánh Điện Ngài huy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hoàng, để ngắm xem Nhan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Thánh rạng ngời.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Giang Tâm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KHÚC CA LÊN ĐỀN 3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600" b="1">
                <a:solidFill>
                  <a:srgbClr val="FFFFFF"/>
                </a:solidFill>
                <a:latin typeface="Arial"/>
              </a:rPr>
              <a:t>ĐK: Thật vui sướng khi muôn</a:t>
            </a:r>
          </a:p>
          <a:p>
            <a:pPr algn="ctr"/>
            <a:r>
              <a:rPr sz="4600" b="1">
                <a:solidFill>
                  <a:srgbClr val="FFFFFF"/>
                </a:solidFill>
                <a:latin typeface="Arial"/>
              </a:rPr>
              <a:t>người nói với tôi: Nào cùng nhau</a:t>
            </a:r>
          </a:p>
          <a:p>
            <a:pPr algn="ctr"/>
            <a:r>
              <a:rPr sz="4600" b="1">
                <a:solidFill>
                  <a:srgbClr val="FFFFFF"/>
                </a:solidFill>
                <a:latin typeface="Arial"/>
              </a:rPr>
              <a:t>ta đi về đền thánh Chúa Trời.</a:t>
            </a:r>
          </a:p>
          <a:p>
            <a:pPr algn="ctr"/>
            <a:r>
              <a:rPr sz="4600" b="1">
                <a:solidFill>
                  <a:srgbClr val="FFFFFF"/>
                </a:solidFill>
                <a:latin typeface="Arial"/>
              </a:rPr>
              <a:t>Hãy đến đây reo mừng, trước</a:t>
            </a:r>
          </a:p>
          <a:p>
            <a:pPr algn="ctr"/>
            <a:r>
              <a:rPr sz="4600" b="1">
                <a:solidFill>
                  <a:srgbClr val="FFFFFF"/>
                </a:solidFill>
                <a:latin typeface="Arial"/>
              </a:rPr>
              <a:t>thánh nhan cửu trùng, cùng</a:t>
            </a:r>
          </a:p>
          <a:p>
            <a:pPr algn="ctr"/>
            <a:r>
              <a:rPr sz="4600" b="1">
                <a:solidFill>
                  <a:srgbClr val="FFFFFF"/>
                </a:solidFill>
                <a:latin typeface="Arial"/>
              </a:rPr>
              <a:t>tung hô theo khúc hát cung đàn.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Giang Tâm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