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HÀI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1. Muôn dân hãy xem Vua Thiên Đàng, từ trời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cao xuống trần. Giữa nơi hang sâu trong lạnh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giá, Chúa giáng sinh làm người. Giữa nơi hang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sâu trong lạnh giá, Chúa giáng sinh làm người.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Ôi Chúa Con nay trở nên bé thơ, chịu lạnh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run rét căm giữa trời đêm tối tăm. Lạy Thiên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chí tôn, chỉ vì yêu con Chúa cảm nếm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biết bao nỗi nhọc thân. Chỉ vì yêu con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cảm nếm biết bao nỗi nhọc nhằn.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HÀI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2. Ai đâu có hay Đấng Sáng Tạo vạn vật với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đất trời. Chiếc khăn nhỏ nhắn sao vừa ấm tấm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thân khỏi lạnh run. Chiếc khăn nhỏ nhắn sao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vừa ấm tấm thân khỏi lạnh lùng. Vị Cứu Tinh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trong hình hài bé thơ, tột cùng bao khó khăn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cơ hàn Ngài giáng sinh. Lòng con mến Chúa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nhiều, chỉ vì tình yêu thương trần thế, Chúa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trở nên nghèo khó. Chỉ vì tình yêu thương</a:t>
            </a:r>
          </a:p>
          <a:p>
            <a:pPr algn="ctr"/>
            <a:r>
              <a:rPr sz="3250" b="1">
                <a:solidFill>
                  <a:srgbClr val="FFFFFF"/>
                </a:solidFill>
                <a:latin typeface="Arial"/>
              </a:rPr>
              <a:t>trần thế, Chúa trở nên nghèo hèn.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HÀI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Nhưng sao Chúa Con bỏ vinh quang, rời ngôi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báu huy hoàng? Chấp nhận trở nên kẻ nghèo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túng, chút cỏ khô làm nôi. Chấp nhận trở nên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kẻ nghèo túng, chút cỏ khô làm giường. Ôi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Giêsu của lòng con mến yêu, chỉ vì yêu mến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cam chịu bao đớn đau. Nguồn dịu êm của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con, Chúa đã trả giá vì tình yêu, chẳng chối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từ điều chi. Chúa đã trả giá vì tình yêu,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chẳng chối từ điều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HÀI ĐỒNG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4. Ru êm Chúa Con đang mơ say, Mẹ Thiên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vỗ về. Thế nhân hờ hững khiến Ngài khóc, bởi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bao nỗi vô ơn. Thế nhân hờ hững khiến Ngài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khóc, bởi bao nỗi vô tình. Con khát khao yêu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mãi Chúa ơi, đền bù bao khổ đau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chịu vì chúng con. Lạy Mẹ rất dấu yêu,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khấng ban cho chúng con tình mến, để mến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yêu Giêsu. Khấng ban cho chúng con tình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mến, để mến yêu 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