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1. Trọn cuộc đời con hát khúc ca dâng Ngài,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trọn cuộc đời con dâng câu cảm mến hoài. Tạ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ơn Thiên Chúa, Ngài luôn thương yêu, chở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che năm tháng dù bao mê lầm đời con. Nào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cùng vang lên anh em đang sum vầy, tụng ca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Danh Chúa Đấng Tác Sinh muôn loài. Tình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Ngài năm tháng bền lâu chẳng phai, nào dâng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câu hát chúc khen tình Ngài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Hát khúc ca khen tôn vinh 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ngàn đời, đã mến yêu con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cao hơn biển trời. Hát khúc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khen tri ân Uy Danh tuyệt vời,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dâng câu tung hô tình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ngơi, tình Chúa vững bền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2. Cùng nhau hân hoan hát khúc ca dâng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Ngài, tạ ơn tình Chúa đã giữ gìn đêm ngày.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Đời con được sống ở trong tay Chúa, nào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còn sợ chi dâng Chúa hiện tại tương lai.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Ngài mời gọi con phó thác hết cho Ngài, Ngài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hằng chăm lo yêu thương cùng dắt dìu. Nào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dâng câu hát đoàn dân thánh Chúa, tụng ca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vang lên chúc khen tình Ngài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Hát khúc ca khen tôn vinh 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ngàn đời, đã mến yêu con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cao hơn biển trời. Hát khúc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khen tri ân Uy Danh tuyệt vời,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dâng câu tung hô tình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ngơi, tình Chúa vững bền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3. Ngợi khen Danh Chúa đã thương con ngàn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đời, Ngài đã gọi con để sống cho riêng Ngài.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Thật là hạnh phúc được dâng lên Chúa, trọn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cuộc đời con xin mãi thắm màu ơn thiêng. Một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cuộc đời mới Chúa sẽ thương dẫn đường, Ngài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đã gọi con mãi sống theo gương Ngài. Ở trong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nhà Chúa được phụng sự Chúa lòng con hân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hoan chúc khen tình Ngài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Hát khúc ca khen tôn vinh 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ngàn đời, đã mến yêu con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cao hơn biển trời. Hát khúc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khen tri ân Uy Danh tuyệt vời,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dâng câu tung hô tình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ngơi, tình Chúa vững bền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