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BIỆT LY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Màn đêm buông lơi. Khúc biệt ly rã rời.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 đơn côi. Nguyện xót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ơi! Lời thầm kêu trên môi. Này hồn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chơi vơi. Thuyền con buông lơi. Cầu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đưa lối chỉ dạy con đường đi tới.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vinh quê trời đẹp tươi. Ngất ngây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 bình chẳng vơi. Được về bên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 vui sướng 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BIỆT LY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Lời con xin Chúa: Dẫu Chúa ở nơi đâu, thì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ở đó mới thỏa lòng ước ao. Hồn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khao khát chờ mong. Hồn con tin mến cậy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trông. Nguyện xin thứ tha rửa sạch đi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lầm lỡ. Lời con xin Chúa: Dẫu Chúa ở nơi đâu,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thì cho con nương náu giữa cõi đời bể dâu.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thương xóa hết tội nhơ. Nguyện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đưa dẫn hồn thơ. Về đến bến mơ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sẽ hết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BIỆT LY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Vực sâu thương đau. Vẫn ngày đêm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khấn cầu. Hồn con kêu van. Ngục tối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kiếp trầm luân. Ngàn tội trên nhân gian.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Dù đời con vô ơn, Ngài luôn bên con,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vượt qua tăm tối chỉ cho con nguồn 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sáng. Xót thương muôn ngàn tội vương.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ân như là đại dương. Tẩy sạch tội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nhờ dòng Máu Thánh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BIỆT LY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Lời con xin Chúa: Dẫu Chúa ở nơi đâu, thì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ở đó mới thỏa lòng ước ao. Hồn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khao khát chờ mong. Hồn con tin mến cậy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trông. Nguyện xin thứ tha rửa sạch đi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lầm lỡ. Lời con xin Chúa: Dẫu Chúa ở nơi đâu,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thì cho con nương náu giữa cõi đời bể dâu.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thương xóa hết tội nhơ. Nguyện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đưa dẫn hồn thơ. Về đến bến mơ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sẽ hết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BIỆT LY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3. Phù du mong manh. Kiếp người như lữ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hành. Thời gian qua nhanh, chợt đánh mất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tuổi xanh. Một đời con lang thang. Một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đời con đi hoang. Tìm vui say trong lợi,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danh, lạc thú vùi chon theo đời phiêu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lãng. Vững tin trông cậy tình Chúa.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Giống tên trộm lành thuở xưa. Xin thương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cứu vớt dìu đưa con thoát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BIỆT LY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Lời con xin Chúa: Dẫu Chúa ở nơi đâu, thì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ở đó mới thỏa lòng ước ao. Hồn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khao khát chờ mong. Hồn con tin mến cậy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trông. Nguyện xin thứ tha rửa sạch đi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lầm lỡ. Lời con xin Chúa: Dẫu Chúa ở nơi đâu,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thì cho con nương náu giữa cõi đời bể dâu.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thương xóa hết tội nhơ. Nguyện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đưa dẫn hồn thơ. Về đến bến mơ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sẽ hết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