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Hồn con luôn mãi hướng về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Chúa, như chim mỏi cánh, đang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say sưa mơ về tổ ấm yên lành.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Dù con hoen úa trong bùn nhơ,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vẫn luôn trông cậy Chúa, nguồn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trợ lực bền vững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Bởi vì Chúa Đấng tín trung,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yêu thương con đến cùng, ngay khi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vương đầy những lỗi lầm. Tình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thương Chúa cao hơn áng mây trời.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đã qua bao đời, yêu thương không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phút giây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Được gần bên Chúa phúc nào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hơn, an vui nào hơn, cho tim con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rung động bên những ân tình.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Đời con mong có Chúa dường bao,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lúc vinh quang thềm cao, hay khi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đau thương dưới vực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Bởi vì Chúa Đấng tín trung,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yêu thương con đến cùng, ngay khi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vương đầy những lỗi lầm. Tình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thương Chúa cao hơn áng mây trời.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đã qua bao đời, yêu thương không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phút giây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Một điều lòng con luôn hằng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mơ, nơi cung điện Chúa, xin cho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cư ngụ mãi đến muôn đời. Để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chiêm ngắm Vua lòng con,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chính Đấng cứu độ con, cho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say ân phúc triền miên.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Bởi vì Chúa Đấng tín trung,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yêu thương con đến cùng, ngay khi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vương đầy những lỗi lầm. Tình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thương Chúa cao hơn áng mây trời.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đã qua bao đời, yêu thương không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phút giây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4. Một niềm hạnh phúc dâng cao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vời vợi, là dẫu thân con tro bụi,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mà Chúa nâng niu không để con hư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mất. Từ nay cho đến muôn muôn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ngàn đời con sẽ ca ngợi, và sẽ phó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dâng cuộc đời nơi Ngài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Bởi vì Chúa Đấng tín trung,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yêu thương con đến cùng, ngay khi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vương đầy những lỗi lầm. Tình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thương Chúa cao hơn áng mây trời.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đã qua bao đời, yêu thương không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phút giây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