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KHÔNG CHỈ BẢY LẦN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Chúa đã dạy con phải mến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thương yêu nhau hãy thứ tha không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chỉ bảy lần, không chỉ bảy lần, mà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là bảy mươi lần bảy. Chúa đã dạy con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phải mến thương nhau hãy thứ tha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không chỉ bảy lần, không chỉ bảy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lần, không chỉ bảy lần mà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KHÔNG CHỈ BẢY LẦN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Nếu có ai làm phiền chi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ngươi thì hãy để lễ vật đi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làm hòa trước đã. Và học với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Ta hiền lành khiêm nhu thì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tâm hồn sẽ được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KHÔNG CHỈ BẢY LẦN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Chúa đã dạy con phải mến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thương yêu nhau hãy thứ tha không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chỉ bảy lần, không chỉ bảy lần, mà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là bảy mươi lần bảy. Chúa đã dạy con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phải mến thương nhau hãy thứ tha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không chỉ bảy lần, không chỉ bảy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lần, không chỉ bảy lần mà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KHÔNG CHỈ BẢY LẦN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Bắt chước gương toàn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thiện Cha Người vẫn mưa nắng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đều cho người lành kẻ dữ. Thì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cũng mến thương thù địch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ngươi luôn và khấn cầu cho kẻ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hại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KHÔNG CHỈ BẢY LẦN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Chúa đã dạy con phải mến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thương yêu nhau hãy thứ tha không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chỉ bảy lần, không chỉ bảy lần, mà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là bảy mươi lần bảy. Chúa đã dạy con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phải mến thương nhau hãy thứ tha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không chỉ bảy lần, không chỉ bảy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lần, không chỉ bảy lần mà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KHÔNG CHỈ BẢY LẦN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Nếu mến ai đẹp lòng ngươi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thì có gì khác lạ hơn gì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ngoại giáo. Và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cũng yêu chọn lựa như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thì Chúa chẳng cứu độ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KHÔNG CHỈ BẢY LẦN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Chúa đã dạy con phải mến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thương yêu nhau hãy thứ tha không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chỉ bảy lần, không chỉ bảy lần, mà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là bảy mươi lần bảy. Chúa đã dạy con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phải mến thương nhau hãy thứ tha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không chỉ bảy lần, không chỉ bảy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lần, không chỉ bảy lần mà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KHÔNG CHỈ BẢY LẦN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4. Chúa thứ tha cho ngươi mãi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mãi hà cớ gì ngươi lại hằm hè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kẻ khác. Nguyện Chúa giúp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con thực yêu thương vì con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hằng ngã quỵ nhiều phen.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KHÔNG CHỈ BẢY LẦN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Chúa đã dạy con phải mến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thương yêu nhau hãy thứ tha không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chỉ bảy lần, không chỉ bảy lần, mà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là bảy mươi lần bảy. Chúa đã dạy con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phải mến thương nhau hãy thứ tha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không chỉ bảy lần, không chỉ bảy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lần, không chỉ bảy lần mà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