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 NGOAN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Cầm đèn sáng trong tay, tôi ra đi đón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Chàng Rể. Nào ai đâu có biết khi nào Chàng Rể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sẽ đến? Cầm đèn sáng trong tay, tôi 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hoan tỉnh thức đợi chờ. Nào ai đâu có ngờ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đêm dần qua người tôi mong chưa đến! Ôi phút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giây hội ngộ lòng tôi khát mong đợi chờ.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dù giấc điệp êm say, thoạt nghe Ngài đến rồi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đây, châm dầu rực sáng đèn tôi, mau sánh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bước với Ngài vào dự tiệc cưới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 NGOAN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Kìa Chàng Rể đến, hãy tiến ra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đón Ngài. Thật là hạnh phúc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tỉnh thức với đèn sáng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tay. Kìa Chàng Rể đến, vui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Tiệc Cưới, hỡi ai người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sẽ chung phần vinh quang 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 NGOAN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Cầm đèn sáng trong tay, tôi ra đi đón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Chàng Rể. Nào ai đâu có biết khi nào Chàng Rể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sẽ đến? Cầm đèn sáng trong tay, tôi 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hoan tỉnh thức đợi chờ. Nào ai đâu có ngờ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đêm dần qua người tôi mong chưa đến! Ôi phút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giây hội ngộ đừng để dở dang lỡ làng. Ai người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chớ đừng dại khờ, giờ đây Ngài đến sầu lo, đâu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còn dầu thắp đèn kia, giây phút ấy hối hận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nào còn kịp nữa hỡi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 NGOAN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Kìa Chàng Rể đến, hãy tiến ra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đón Ngài. Thật là hạnh phúc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tỉnh thức với đèn sáng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tay. Kìa Chàng Rể đến, vui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Tiệc Cưới, hỡi ai người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sẽ chung phần vinh quang 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 NGOAN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3. Cầm đèn sáng Đức Tin, mau ra đi đón Chàng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Rể. Niềm hân hoan vô biên khi nào lòng này cảm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nếm? Cầm đèn sáng Đức Tin, trong câu ca tiếng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hát trọn niềm. Dù canh khuya đắm chìm Hy Vọng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cho lòng tôi luôn kiên vững! Ôi phút giây tuyệt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vời, được Chúa kết duyên ngàn đời. Mỗi ngày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châm dầu Yêu Thương, đèn tôi rực sáng ngàn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phương, đêm trường thử thách sợ chi, trong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tỉnh thức kiên trì chờ giờ Chàng Rể quay lại.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KHÔN NGOAN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Kìa Chàng Rể đến, hãy tiến ra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đón Ngài. Thật là hạnh phúc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tỉnh thức với đèn sáng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tay. Kìa Chàng Rể đến, vui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Tiệc Cưới, hỡi ai người khôn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ngoan sẽ chung phần vinh quang 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