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KHIÊM NHU PHỤC VỤ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ĐK: Chúa Giêsu đã rửa chân cho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các môn đệ, một bài học khiêm nhu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phục vụ để làm gương cho chúng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con. Xin cho chúng con đừng ham mê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địa vị danh giá, đừng tranh đua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quyền lợi cho mình nhưng hãy khiêm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nhường yêu thương phục vụ.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KHIÊM NHU PHỤC VỤ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1. Đời ai cũng mong cho mình được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bước lên cao. Đời ai cũng mong cho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mình được nhiều danh giá. Là môn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đệ Chúa con không sống như người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đời, không ham quyền cao chức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trọng nhưng hết lòng phục vụ anh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em.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KHIÊM NHU PHỤC VỤ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ĐK: Chúa Giêsu đã rửa chân cho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các môn đệ, một bài học khiêm nhu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phục vụ để làm gương cho chúng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con. Xin cho chúng con đừng ham mê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địa vị danh giá, đừng tranh đua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quyền lợi cho mình nhưng hãy khiêm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nhường yêu thương phục vụ.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KHIÊM NHU PHỤC VỤ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2. Đời ai cũng mong cho mình được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sống cao sang. Đời ai cũng mong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cho mình được người tôn kính. Là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môn đệ Chúa con không sống theo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danh vọng, không mong được ai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khâm phục nhưng mong được trọn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tình yêu thương.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KHIÊM NHU PHỤC VỤ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ĐK: Chúa Giêsu đã rửa chân cho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các môn đệ, một bài học khiêm nhu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phục vụ để làm gương cho chúng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con. Xin cho chúng con đừng ham mê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địa vị danh giá, đừng tranh đua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quyền lợi cho mình nhưng hãy khiêm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nhường yêu thương phục vụ.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KHIÊM NHU PHỤC VỤ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3. Niềm vui của con chính là theo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Chúa mỗi ngày. Niềm vui của con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chính là trở nên giống Chúa.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Nguyện cho Lời Chúa luôn ghi khắc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trong tâm hồn, cho con được sống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tận tình, sống hết mình phục vụ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khiêm nhu.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KHIÊM NHU PHỤC VỤ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ĐK: Chúa Giêsu đã rửa chân cho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các môn đệ, một bài học khiêm nhu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phục vụ để làm gương cho chúng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con. Xin cho chúng con đừng ham mê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địa vị danh giá, đừng tranh đua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quyền lợi cho mình nhưng hãy khiêm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nhường yêu thương phục vụ.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