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KHI HOA NỞ MIỀN CANA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1. Ngày xưa khi hoa nở miền Cana, khi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đôi lứa (í a) chung đường, Chúa đã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nâng ly rượu mừng. Ngài nâng, nâng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ly rượu chúc hôn. Ngài say theo men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của cuộc đời, Ngài chung vui với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người vui. Ngài ban ơn thiên nối tình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người, Ngài thánh hóa đời lứa đôi.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KHI HOA NỞ MIỀN CANA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Nguyện xin Giêsu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mến, cho duyên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mãi nở hoa.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Giêsu đến trong nhà,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đời hòa tiếng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KHI HOA NỞ MIỀN CANA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2. Nhiều khi xem hoa nở chờ trăng lên,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nương tay võng đón lời ru hời. Chúa đã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vui trong phận người, Ngài vui trong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thân phận chúng con. Ngài xem muôn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hoa thắm vườn nhà, Ngài nghe tiếng hát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mẹ cha. Ngài ba mươi năm sống thuận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hòa, và thấy nghĩa tình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KHI HOA NỞ MIỀN CANA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Nguyện xin Giêsu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mến, cho duyên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mãi nở hoa.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Giêsu đến trong nhà,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đời hòa tiếng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KHI HOA NỞ MIỀN CANA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3. Tình yêu xin muôn thuở đẹp lung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linh, trăm năm mãi có ta có mình. Dắt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dìu nhau trên đường tình, dìu nhau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trên con đường mến yêu. Dù khi an vui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lúc ngậm ngùi, tình luôn son sắt đẹp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tươi. Niềm tin linh thiêng giữa dòng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đời, là gió giúp thuyền lướt trôi.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KHI HOA NỞ MIỀN CANA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Nguyện xin Giêsu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mến, cho duyên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mãi nở hoa.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Giêsu đến trong nhà,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đời hòa tiếng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KHI HOA NỞ MIỀN CANA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4. Ngày xưa khi mây nở trời Cana, đôi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chim trắng vuốt bay giữa trời. Chúa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nhìn theo môi mỉm cười, Ngài vui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trông theo từng lứa đôi. Nguyện xin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Giêsu nối đường đời, dìu đưa trăm lối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ngàn nơi. Người tay trong tay bước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tuyệt vời, về bến cõi trời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KHI HOA NỞ MIỀN CANA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Nguyện xin Giêsu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mến, cho duyên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mãi nở hoa.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Giêsu đến trong nhà,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đời hòa tiếng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