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KHÁT KHAO MONG NGÀI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200" b="1">
                <a:solidFill>
                  <a:srgbClr val="FFFFFF"/>
                </a:solidFill>
                <a:latin typeface="Arial"/>
              </a:rPr>
              <a:t>1. Ôi lạy Chúa là Thiên Chúa</a:t>
            </a:r>
          </a:p>
          <a:p>
            <a:pPr algn="ctr"/>
            <a:r>
              <a:rPr sz="5200" b="1">
                <a:solidFill>
                  <a:srgbClr val="FFFFFF"/>
                </a:solidFill>
                <a:latin typeface="Arial"/>
              </a:rPr>
              <a:t>con, con thao thức tìm kiếm</a:t>
            </a:r>
          </a:p>
          <a:p>
            <a:pPr algn="ctr"/>
            <a:r>
              <a:rPr sz="5200" b="1">
                <a:solidFill>
                  <a:srgbClr val="FFFFFF"/>
                </a:solidFill>
                <a:latin typeface="Arial"/>
              </a:rPr>
              <a:t>Ngài, luôn khao khát chờ</a:t>
            </a:r>
          </a:p>
          <a:p>
            <a:pPr algn="ctr"/>
            <a:r>
              <a:rPr sz="5200" b="1">
                <a:solidFill>
                  <a:srgbClr val="FFFFFF"/>
                </a:solidFill>
                <a:latin typeface="Arial"/>
              </a:rPr>
              <a:t>mong Ngài. Như đất héo khô</a:t>
            </a:r>
          </a:p>
          <a:p>
            <a:pPr algn="ctr"/>
            <a:r>
              <a:rPr sz="5200" b="1">
                <a:solidFill>
                  <a:srgbClr val="FFFFFF"/>
                </a:solidFill>
                <a:latin typeface="Arial"/>
              </a:rPr>
              <a:t>khát mong (í a) nước nguồn.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KHÁT KHAO MONG NGÀI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450" b="1">
                <a:solidFill>
                  <a:srgbClr val="FFFFFF"/>
                </a:solidFill>
                <a:latin typeface="Arial"/>
              </a:rPr>
              <a:t>ĐK: Lạy Thiên Chúa của</a:t>
            </a:r>
          </a:p>
          <a:p>
            <a:pPr algn="ctr"/>
            <a:r>
              <a:rPr sz="6450" b="1">
                <a:solidFill>
                  <a:srgbClr val="FFFFFF"/>
                </a:solidFill>
                <a:latin typeface="Arial"/>
              </a:rPr>
              <a:t>con. Ôi lạy Thiên Chúa</a:t>
            </a:r>
          </a:p>
          <a:p>
            <a:pPr algn="ctr"/>
            <a:r>
              <a:rPr sz="6450" b="1">
                <a:solidFill>
                  <a:srgbClr val="FFFFFF"/>
                </a:solidFill>
                <a:latin typeface="Arial"/>
              </a:rPr>
              <a:t>của con. Linh hồn con</a:t>
            </a:r>
          </a:p>
          <a:p>
            <a:pPr algn="ctr"/>
            <a:r>
              <a:rPr sz="6450" b="1">
                <a:solidFill>
                  <a:srgbClr val="FFFFFF"/>
                </a:solidFill>
                <a:latin typeface="Arial"/>
              </a:rPr>
              <a:t>khát khao Chúa Trời.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KHÁT KHAO MONG NGÀI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2. Con hằng mong hưởng nhan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Chúa thôi, luôn chiêm ngắm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quyền năng Ngài, luôn ca hát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tụng danh Ngài. Tình Chúa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quý yêu hơn mạng sống nơi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gian trần.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KHÁT KHAO MONG NGÀI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450" b="1">
                <a:solidFill>
                  <a:srgbClr val="FFFFFF"/>
                </a:solidFill>
                <a:latin typeface="Arial"/>
              </a:rPr>
              <a:t>ĐK: Lạy Thiên Chúa của</a:t>
            </a:r>
          </a:p>
          <a:p>
            <a:pPr algn="ctr"/>
            <a:r>
              <a:rPr sz="6450" b="1">
                <a:solidFill>
                  <a:srgbClr val="FFFFFF"/>
                </a:solidFill>
                <a:latin typeface="Arial"/>
              </a:rPr>
              <a:t>con. Ôi lạy Thiên Chúa</a:t>
            </a:r>
          </a:p>
          <a:p>
            <a:pPr algn="ctr"/>
            <a:r>
              <a:rPr sz="6450" b="1">
                <a:solidFill>
                  <a:srgbClr val="FFFFFF"/>
                </a:solidFill>
                <a:latin typeface="Arial"/>
              </a:rPr>
              <a:t>của con. Linh hồn con</a:t>
            </a:r>
          </a:p>
          <a:p>
            <a:pPr algn="ctr"/>
            <a:r>
              <a:rPr sz="6450" b="1">
                <a:solidFill>
                  <a:srgbClr val="FFFFFF"/>
                </a:solidFill>
                <a:latin typeface="Arial"/>
              </a:rPr>
              <a:t>khát khao Chúa Trời.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KHÁT KHAO MONG NGÀI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3. Mãi tụng ca ngợi khen</a:t>
            </a:r>
          </a:p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Chúa tôi, luôn tha thiết cầu</a:t>
            </a:r>
          </a:p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khấn Ngài, môi hoan hỉ ngợi</a:t>
            </a:r>
          </a:p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khen Ngài. Hồn con thỏa thuê</a:t>
            </a:r>
          </a:p>
          <a:p>
            <a:pPr algn="ctr"/>
            <a:r>
              <a:rPr sz="5150" b="1">
                <a:solidFill>
                  <a:srgbClr val="FFFFFF"/>
                </a:solidFill>
                <a:latin typeface="Arial"/>
              </a:rPr>
              <a:t>ân tình (í a) Chúa Trời.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KHÁT KHAO MONG NGÀI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450" b="1">
                <a:solidFill>
                  <a:srgbClr val="FFFFFF"/>
                </a:solidFill>
                <a:latin typeface="Arial"/>
              </a:rPr>
              <a:t>ĐK: Lạy Thiên Chúa của</a:t>
            </a:r>
          </a:p>
          <a:p>
            <a:pPr algn="ctr"/>
            <a:r>
              <a:rPr sz="6450" b="1">
                <a:solidFill>
                  <a:srgbClr val="FFFFFF"/>
                </a:solidFill>
                <a:latin typeface="Arial"/>
              </a:rPr>
              <a:t>con. Ôi lạy Thiên Chúa</a:t>
            </a:r>
          </a:p>
          <a:p>
            <a:pPr algn="ctr"/>
            <a:r>
              <a:rPr sz="6450" b="1">
                <a:solidFill>
                  <a:srgbClr val="FFFFFF"/>
                </a:solidFill>
                <a:latin typeface="Arial"/>
              </a:rPr>
              <a:t>của con. Linh hồn con</a:t>
            </a:r>
          </a:p>
          <a:p>
            <a:pPr algn="ctr"/>
            <a:r>
              <a:rPr sz="6450" b="1">
                <a:solidFill>
                  <a:srgbClr val="FFFFFF"/>
                </a:solidFill>
                <a:latin typeface="Arial"/>
              </a:rPr>
              <a:t>khát khao Chúa Trời.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KHÁT KHAO MONG NGÀI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4. Đêm lại đêm Ngài ơi thấu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chăng, năm canh mãi mong nhớ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Ngài, luôn mong ước nương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bóng Ngài. Tình Chúa mến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thương che chở (í a) giữ gìn.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KHÁT KHAO MONG NGÀI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450" b="1">
                <a:solidFill>
                  <a:srgbClr val="FFFFFF"/>
                </a:solidFill>
                <a:latin typeface="Arial"/>
              </a:rPr>
              <a:t>ĐK: Lạy Thiên Chúa của</a:t>
            </a:r>
          </a:p>
          <a:p>
            <a:pPr algn="ctr"/>
            <a:r>
              <a:rPr sz="6450" b="1">
                <a:solidFill>
                  <a:srgbClr val="FFFFFF"/>
                </a:solidFill>
                <a:latin typeface="Arial"/>
              </a:rPr>
              <a:t>con. Ôi lạy Thiên Chúa</a:t>
            </a:r>
          </a:p>
          <a:p>
            <a:pPr algn="ctr"/>
            <a:r>
              <a:rPr sz="6450" b="1">
                <a:solidFill>
                  <a:srgbClr val="FFFFFF"/>
                </a:solidFill>
                <a:latin typeface="Arial"/>
              </a:rPr>
              <a:t>của con. Linh hồn con</a:t>
            </a:r>
          </a:p>
          <a:p>
            <a:pPr algn="ctr"/>
            <a:r>
              <a:rPr sz="6450" b="1">
                <a:solidFill>
                  <a:srgbClr val="FFFFFF"/>
                </a:solidFill>
                <a:latin typeface="Arial"/>
              </a:rPr>
              <a:t>khát khao Chúa Trời.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Thế Thông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