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KHÁT KHAO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Trên Thập giá xưa Chúa đã khát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khao vô vàn. Sắp đến khi tàn hơi, Ngài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gánh lấy thống khổ đau thương. Nhưng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còn một khao khát mãi cháy nóng trong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Trái Tim Ngài là được hiến trao trọn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vẹn tình yêu cho cả nhân loại. Xin hãy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nói cho con khát khao của Chúa: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KHÁT KHAO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1. Khát khao chu toàn ý Cha,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khát khao mọi người hiệp nhất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vui sống một nhà. Xin cho trái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tim con khát khao như Chúa: Mến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yêu kính thờ Chúa Cha, sẻ chia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nụ cười thân ái, gieo lời hoan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KHÁT KHAO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Trên Thập giá xưa Chúa đã khát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khao vô vàn. Sắp đến khi tàn hơi, Ngài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gánh lấy thống khổ đau thương. Nhưng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còn một khao khát mãi cháy nóng trong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Trái Tim Ngài là được hiến trao trọn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vẹn tình yêu cho cả nhân loại. Xin hãy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nói cho con khát khao của Chúa: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KHÁT KHAO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Khát khao hoà bình khắp nơi,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khát khao chiên lạc quay bước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sám hối tội đời. Xin cho trái tim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khát khao như Chúa: Đắp xây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hoà bình chẳng ngơi, sống trong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ân tình của Chúa, cuộc đời an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KHÁT KHAO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Trên Thập giá xưa Chúa đã khát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khao vô vàn. Sắp đến khi tàn hơi, Ngài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gánh lấy thống khổ đau thương. Nhưng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còn một khao khát mãi cháy nóng trong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Trái Tim Ngài là được hiến trao trọn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vẹn tình yêu cho cả nhân loại. Xin hãy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nói cho con khát khao của Chúa: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KHÁT KHAO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Khát khao tâm hồn thiết tha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mãi luôn đi tìm lẽ sống giữa chốn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sa đoạ. Xin cho trái tim con khát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khao như Chúa: Ước mong chỉ một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thôi, khát khao tình Ngài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chan chứa tâm hồn không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KHÁT KHAO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Trên Thập giá xưa Chúa đã khát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khao vô vàn. Sắp đến khi tàn hơi, Ngài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gánh lấy thống khổ đau thương. Nhưng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còn một khao khát mãi cháy nóng trong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Trái Tim Ngài là được hiến trao trọn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vẹn tình yêu cho cả nhân loại. Xin hãy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nói cho con khát khao của Chúa: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KHÁT KHAO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4. Khát khao tâm hồn hiến dâng,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mãi luôn trung thành yêu mến giữa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cõi gian trần. Xin cho trái tim con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khát khao như Chúa: Chúa đã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thương chọn chính con, khấn xin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ân tình của Chúa giữ gìn con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KHÁT KHAO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Trên Thập giá xưa Chúa đã khát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khao vô vàn. Sắp đến khi tàn hơi, Ngài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gánh lấy thống khổ đau thương. Nhưng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còn một khao khát mãi cháy nóng trong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Trái Tim Ngài là được hiến trao trọn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vẹn tình yêu cho cả nhân loại. Xin hãy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nói cho con khát khao của Chúa: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