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Chúa.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kiếm tìm khắc khoải.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Chúa,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khắc khoải kiếm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Lạy Thiên Chúa Ngài là Thiên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con thờ. Ngay từ rạng đông,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tìm kiếm Chúa. Linh hồn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đã khát khao Ngài, tấm thân này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mòn mỏi đợi trông, như mảnh đất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hoang khô cằn không giọt nước.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Chúa.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kiếm tìm khắc khoải.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Chúa,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khắc khoải kiếm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Này con đến lặng nhìn Chúa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Cung, để được nhìn Chúa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lực vinh quang. Ân tình Chúa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quý hơn sinh mạng, lưỡi môi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luôn ngợi ca, tán dương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khen danh Ngài suốt đời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Chúa.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kiếm tìm khắc khoải.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Chúa,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khắc khoải kiếm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Và giơ tay để cầu khẩn Thánh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Danh Ngài, môi miệng rộn rã câu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nhạc hoan ca. Tim thoả thuê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khách dự tiệc, mãi suy tưởng về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mà thôi, đêm trường mãi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luôn thì thầm với mình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Chúa.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kiếm tìm khắc khoải.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Chúa,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khắc khoải kiếm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4. Vì Chúa mãi dủ lòng thương xót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phù trợ, nương tựa vào Chúa,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hằng reo vui. Con cùng Chúa gắn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bò trót tâm tình, cánh tay Ngài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mạnh mẽ quyền uy, luôn hằng chở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che phù trì con mãi mãi.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KHAO KHÁT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Chúa.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kiếm tìm khắc khoải.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đêm trường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khát Chúa, trong thâm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cứ khắc khoải kiếm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