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XIN MẸ NÚI CÚI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Mẹ vẫn đứng đó cúi nhìn đoàn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con thơ dại. Bàn tay khẽ chắp, Mẹ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cầu cho nhân thế này. Kìa biết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bao nhiêu người còn mang âu sầu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đa đoan. Này biết bao tâm hồn vẫn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mê mải ngày tháng hoang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XIN MẸ NÚI CÚI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Ôi Mẹ Ma-ri-a, Mẹ Núi Cúi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dịu dàng. Xin Mẹ đoái thương xem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chỉ bước đường ai lỡ làng. Ôi Mẹ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Ma-ri-a, Mẹ núi Cúi nhân hiền.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Xin thương xót đoàn con đời nhiều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gian nan khốn khổ 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XIN MẸ NÚI CÚI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Mẹ đầy ơn phúc, Chúa Trời hằng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ở bên Mẹ. Nguyện thương con cái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cùng về đây nép bóng Mẹ. Tìm phó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dâng nơi Mẹ niềm riêng trĩu nặng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truân chuyên. Tìm trút trao tay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Mẹ nút thắt đời mệt mỏi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KHẤN XIN MẸ NÚI CÚI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ĐK: Ôi Mẹ Ma-ri-a, Mẹ Núi Cúi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dịu dàng. Xin Mẹ đoái thương xem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chỉ bước đường ai lỡ làng. Ôi Mẹ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Ma-ri-a, Mẹ núi Cúi nhân hiền.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Xin thương xót đoàn con đời nhiều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gian nan khốn khổ triền miên.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