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KHẤN CẦU THÁNH GIUSE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Đoàn con đến cùng dâng lên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ngàn câu cảm tạ. Kính dâng lên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trước tôn nhan cha hiền Giuse.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Nguyện thương đoái nhìn đoàn con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từ trời cao vời. Xuống muôn ơn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phúc rạng ngời cho đoàn con thơ.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KHẤN CẦU THÁNH GIUSE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Chốn thế trần lắm khổ đau khấn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 ngài thương cứu giúp. Trên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đàng uy danh Ngài muôn phần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vinh sáng. Lúc khó nguy khi u sầu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tiếng chúng con đang nguyện cầu.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hãy thương dìu đưa qua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đau thương tới bình an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KHẤN CẦU THÁNH GIUSE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Đoàn con đến cùng dâng lên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ngàn câu cảm tạ. Kính dâng lên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trước tôn nhan cha hiền Giuse.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Nguyện thương đoái nhìn đoàn con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từ trời cao vời. Xuống muôn ơn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phúc rạng ngời cho đoàn con thơ.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KHẤN CẦU THÁNH GIUSE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2. Chốn thế trần lắm hiểm nguy khấn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xin ngài thương giúp sức. Bước qua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ngàn nỗi gian nan thiên đàng hướng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đến. Cúi xin ngài thương giữ gìn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bước chúng con trên đường đời. Đẻ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thêm vinh quang mới trong bao vinh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quang của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KHẤN CẦU THÁNH GIUSE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Đoàn con đến cùng dâng lên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ngàn câu cảm tạ. Kính dâng lên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trước tôn nhan cha hiền Giuse.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Nguyện thương đoái nhìn đoàn con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từ trời cao vời. Xuống muôn ơn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phúc rạng ngời cho đoàn con thơ.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KHẤN CẦU THÁNH GIUSE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Đấng chở che Đức Nữ Trinh khấn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 ngài thương nhớ đến. Đấng bảo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vệ Con Chúa Trời xin ngài nâng đỡ.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Xuống ơn lành trên giáo hội, xuống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trên muôn gia đình. Vượt những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 nan bước vững vàng tới quê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 cao.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KHẤN CẦU THÁNH GIUSE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Đoàn con đến cùng dâng lên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ngàn câu cảm tạ. Kính dâng lên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trước tôn nhan cha hiền Giuse.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Nguyện thương đoái nhìn đoàn con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từ trời cao vời. Xuống muôn ơn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phúc rạng ngời cho đoàn con thơ.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