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KHẢI HOÀN CA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Alleluia! Alleluia! Mừng ngày Thiên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Chúa khải hoàn chiến thắng, mừng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ngày Thiên Chúa sống lại vinh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quang. Alleluia! Alleluia! Nào toàn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Dân Thánh hãy mừng vui lên, mừng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vì Chúa đã phục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KHẢI HOÀN CA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Đức Kitô đã ra khỏi mồ, đã khải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 sống lại. Chính tay Ngài phá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ngục âm ty, cứu muôn vàn tội nhân.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Danh Ngài xiết bao oai hùng,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khiến tử thần khiếp run. Vương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triều do Ngài thống trị mãi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chuyển 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KHẢI HOÀN CA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KHẢI HOÀN CA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KHẢI HOÀN CA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3. Ngợi mừng Thiên Chúa giàu lòng thương xót, Ngài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dùng thập giá diệt trừ tội lỗi, và Ngài đã sống lại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từ cõi chết, chiến thắng tử thần. Alleluia!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Alleluia! Mừng ngày Thiên Chúa khải hoàn chiến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thắng, mừng ngày Thiên Chúa sống lại vinh quang.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Alleluia! Alleluia! Nào toàn Dân Thánh hãy mừng vui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lên, mừng vì Chúa đã phục sinh vinh thắng.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Alleluia! Alleluia! Ngài thật là Đấng Thánh, phá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tan tử thần. Alleluia! Alleluia! Triều đại Ngài đứng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vững đến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KHẢI HOÀN CA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Lúc đêm dài khoác lên nhân loại,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kiếp nô lệ u hoài. Sẽ muôn đời mang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nặng án chết, bởi quy hàng tội lỗi.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Đấng sống lại phá tan gông xiềng,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đã cứu độ thế nhân. Đưa về Quê nhà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thái hòa, sống sướng vui thảnh thơi.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Ngài đứng vững đến 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KHẢI HOÀN CA ALLELUIA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Hát lên mừng Chúa Cha nhân từ,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xót thương người lỗi tội. Hiến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cứu chuộc thế giới, chết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thập tự giá. Hát lên mừng Chúa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oai hùng, đã sống lại hiển vinh. 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khen công trình cứu độ, quá lớn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lao huyền siêu.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Phùng Minh Mẫn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