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HY LỄ CUỐI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1. Lạy Chúa trọn đời con đã dâng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cho Ngài trọn đời con bước theo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chân Ngài. Con muốn Chúa ở đâu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thì cho con ở đó để trọn đời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dâng làm hy lễ để trọn niềm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vui trong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HY LỄ CUỐI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Nơi Ngài con đặt hy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vọng, nơi Ngài con dâng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xác hồn, lạy Thiên Chúa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đấng cứu độ con, lạy Thiên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đấng cứu độ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HY LỄ CUỐI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Lạy Chúa điều mà con khấn xin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đêm ngày, điều mà con thiết tha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van nài. Con muốn Chúa ở đâu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thì cho con ở đó vì nguồn hạnh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phúc con là nơi Chúa, vì chốn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nghỉ an trong Chúa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HY LỄ CUỐI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Nơi Ngài con đặt hy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vọng, nơi Ngài con dâng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xác hồn, lạy Thiên Chúa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đấng cứu độ con, lạy Thiên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đấng cứu độ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HY LỄ CUỐI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3. Lạy Chúa Ngài từ bi xót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thương vô vàn, phận bầy tôi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biết bao lỗi lầm. Xin chớ chấp tội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con nào ai luôn đứng vững giờ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Ngài gọi con xa lìa nhân thế giờ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Ngài gọi con ra trước Nhan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HY LỄ CUỐI CÙNG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Nơi Ngài con đặt hy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vọng, nơi Ngài con dâng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xác hồn, lạy Thiên Chúa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đấng cứu độ con, lạy Thiên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đấng cứu độ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Ân Đức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