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HƯƠNG LÒNG DÂNG MẸ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Trầm hương nhẹ ngất ngây lay lay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áng mây ban chiều. Nguyện dâng Mẹ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dấu yêu đời con trần gian rất cô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liêu. Nguyện Mẹ che chở gìn giữ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cho con luôn thắm thiết tin yêu,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dẫu cho đời cay đắng nhiều, dâng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Mẹ hồn xác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HƯƠNG LÒNG DÂNG MẸ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ĐK: Con cầm trên tay nén trầm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tỏa dịu thơm trông về tòa cao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tôn vinh Mẹ yêu dấu. Từng làn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khói nồng nàn vương đầy vầng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trán tội tình, nguyện Mẹ Chúa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Thiên Đình vỗ về chở che.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HƯƠNG LÒNG DÂNG MẸ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Lời kinh quyện khói hương vương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vương thánh cung êm đềm đẹp sáng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ngọn nến trong rực lên niềm thao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thức ước mong. Một đời con nguyện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thảo hiếu như muôn muôn ánh nến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lung linh, ánh lên tình chan chứa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đời, dâng Mẹ hồn xác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HƯƠNG LÒNG DÂNG MẸ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ĐK: Con cầm trên tay nén trầm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tỏa dịu thơm trông về tòa cao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tôn vinh Mẹ yêu dấu. Từng làn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khói nồng nàn vương đầy vầng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trán tội tình, nguyện Mẹ Chúa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Thiên Đình vỗ về chở che.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