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HƯỚNG LÊN QUÊ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Nước mắt này biết bao giờ vơi Nhớ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tiếc hoài biết thuở nào nguôi. Buồn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dâng khắp nơi. Biệt ly sao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rã rời! Anh đi về trời cao dọn chỗ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mai này cùng nhau gặp gỡ Thiên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đàng quê ngóng chờ. Phúc vinh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hằng mơ.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HƯỚNG LÊN QUÊ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ĐK: Như hoa Hướng Dương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hướng lên quê trời Khi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nghe Chúa kêu giã từ cuộc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đời Trở về bên Chúa thôi.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Lòng con ngợp sướng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HƯỚNG LÊN QUÊ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Tiếng hát nào tắt trên bờ môi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tim nào bỏ lại cuộc vui. Để lại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vấn vương. Để lại ngàn nhớ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thương. Hôm qua còn cùng nhau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 hát. Chúa đã chọn nụ hoa đẹp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nhất Dâng Ngài cả xác hồn Lễ vật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nào đẹp hơn.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HƯỚNG LÊN QUÊ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ĐK: Như hoa Hướng Dương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hướng lên quê trời Khi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nghe Chúa kêu giã từ cuộc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đời Trở về bên Chúa thôi.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Lòng con ngợp sướng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HƯỚNG LÊN QUÊ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Kiếp sống này thoáng qua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ơi! Cõi thế này sống tạm mà thôi.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nay xa cách rồi Hẹn gặp nhau cõi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trời. Chiếc lá vàng còn trên ngọn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cây. Lá xanh mầu Ngài cho rụng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xuống Chúa gọi xin chấp nhận Hiến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dâng trọn tuổi xuân.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HƯỚNG LÊN QUÊ TRỜI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ĐK: Như hoa Hướng Dương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hướng lên quê trời Khi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nghe Chúa kêu giã từ cuộc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đời Trở về bên Chúa thôi.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Lòng con ngợp sướng vui.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