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HỪNG ĐÔNG ƠN CỨU ĐỘ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ĐK: Một ngày rực rỡ niềm vui ơn cứu độ,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một ngày đẹp tươi nhân thế bao mong chờ,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là ngày sinh nhật Đức Trinh Nữ Maria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(Mẹ Thiên Chúa) diễm phúc. Trần hoàn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hợp tiếng hòa lên câu hát mừng, cùng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triều thần thánh vang tiếng ca vang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lừng, hừng đông linh thánh ơn cứu độ đã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đến (chiếu sáng cả) cho trần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HỪNG ĐÔNG ƠN CỨU ĐỘ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1. Kìa hừng đông tươi vui đã tới,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kìa bình minh loan tin ngày cứu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rồi. Ngát xanh chồi non ấy sẽ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một ngày đơm hoa kết quả lành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quả trường sinh là Đấng Cứu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Độ cả trần gian ngóng trông.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HỪNG ĐÔNG ƠN CỨU ĐỘ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ĐK: Một ngày rực rỡ niềm vui ơn cứu độ,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một ngày đẹp tươi nhân thế bao mong chờ,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là ngày sinh nhật Đức Trinh Nữ Maria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(Mẹ Thiên Chúa) diễm phúc. Trần hoàn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hợp tiếng hòa lên câu hát mừng, cùng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triều thần thánh vang tiếng ca vang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lừng, hừng đông linh thánh ơn cứu độ đã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đến (chiếu sáng cả) cho trần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HỪNG ĐÔNG ƠN CỨU ĐỘ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Lời mừng chúc con dâng chào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kính Mẹ đẹp tươi trong muôn vàn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ơn thánh. Thắm hương trời trinh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nguyên nét mĩ miều đẹp duyên,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khắp gian trần hát mừng khen kì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công diệu huyền Chúa dựng nên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thiêng.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HỪNG ĐÔNG ƠN CỨU ĐỘ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ĐK: Một ngày rực rỡ niềm vui ơn cứu độ,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một ngày đẹp tươi nhân thế bao mong chờ,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là ngày sinh nhật Đức Trinh Nữ Maria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(Mẹ Thiên Chúa) diễm phúc. Trần hoàn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hợp tiếng hòa lên câu hát mừng, cùng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triều thần thánh vang tiếng ca vang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lừng, hừng đông linh thánh ơn cứu độ đã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đến (chiếu sáng cả) cho trần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