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TUYỆT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Hồng ân Chúa tràn đổ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siêu tuyệt vời, dù thương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tội lỗi. Ngày tháng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trót hoang đàng, vòng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đón dịu dàng, rời xa tối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 đến ánh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TUYỆT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Hồng ân lớn lao quá hơn cả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 chờ, dịu xoa thoát khỏi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nỗi sợ lo. Hồng ân ôi quá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vời, Ngài ban trên con rạng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ngời, từ khi hết lòng kính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TUYỆT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Dù bao mối nguy hiểm, đớn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đau, đoạn trường,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dìu dắt nâng đỡ.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Ngài giữ an toàn, từ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bước vững vàng, dìu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bờ bến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TUYỆT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Vì Ngài đã từng hứa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ơn trời, hồn con hy vọng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Lời Chúa. Ngài chính phần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tuyệt vời, thuẫn khiên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che chở cuộc đời, tình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ngày tháng khôn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TUYỆT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Rồi đây tới đời sống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thu muôn đời, tựa như thái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mãi rạng soi. Ngày ấy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có tận cùng,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chẳng khi ngừng,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tiếng ca mãi vang lừng.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