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HỒNG ÂN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Hồng ân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bao la, muôn đời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sẽ ngợi ca ơn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Khắc Tuần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HỒNG ÂN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1. Qua bao nhiêu dòng đời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dưới thế, qua bao nhiêu thế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hệ dương gian, tung hô chân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lý cao quang, miệng con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theo với cung đàn hoan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Khắc Tuần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HỒNG ÂN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Hồng ân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bao la, muôn đời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sẽ ngợi ca ơn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Khắc Tuần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HỒNG ÂN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Vinh danh Cha và Ngôi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Chúa, với Thánh Linh không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thủa trước sau. Ba Ngôi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nguyên lý cao sâu. Thời gian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chút phai màu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Khắc Tuần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HỒNG ÂN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Hồng ân Thiên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bao la, muôn đời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con sẽ ngợi ca ơn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Khắc Tuần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