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HÔN ƯỚC MUÔN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Này Ta sẽ đưa dân Ta vào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 mạc, để tỏ tình mến thương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đương (tỏ tình mến thương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đương). Tựa tình lúc xưa dân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vừa xa Ai-cập, tình nồng thắm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hồi thanh xuân (nồng thắm như hồi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thanh xuân).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HÔN ƯỚC MUÔN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Ta sẽ lập với người hôn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đời, trong công minh và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trực, trong ân tình và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Ta sẽ lập với người hôn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đời, trong yêu thương và tín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thành, để ngươi được biết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HÔN ƯỚC MUÔN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Thầy đây ví như Tân Lang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họ hàng, giờ vào tiệc cưới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hân hoan (vào tiệc cưới bao 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hoan). Thì thực khách không 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chay chờ khi sau này, chàng rể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vắng khi bị đem đi (chàng vắng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bị đem đi).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HÔN ƯỚC MUÔN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Ta sẽ lập với người hôn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đời, trong công minh và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trực, trong ân tình và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Ta sẽ lập với người hôn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đời, trong yêu thương và tín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thành, để ngươi được biết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HÔN ƯỚC MUÔN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Chẳng ai vá may xưa nay vài mới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chen vào, tựa cào cho rách toang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 thêm (cào cho rách toang to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thêm). Hoặc rượu mới đang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ngon chẳng ai cho vào, đựng bầu cũ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 mòn hư hao (bầu cũ mòn hư hao).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HÔN ƯỚC MUÔN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Ta sẽ lập với người hôn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đời, trong công minh và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trực, trong ân tình và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Ta sẽ lập với người hôn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đời, trong yêu thương và tín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thành, để ngươi được biết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