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HỒN CON KHAO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Hồn con khao khát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(ơ) và mong được tới khuôn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viên đền vàng. Cả tấm thân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con, cả tấm thân con, những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hướng lên Chúa Trời hằng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mà hớn hở reo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HỒN CON KHAO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Chúa yêu thương con cho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hiện hữu giữa đời. Chúa yêu thương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cho con được làm con Chúa.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yêu thương con chọn con làm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ánh sáng giữa đời. Chúa yêu thương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và gọi con đi về với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HỒN CON KHAO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Hồn con khao khát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(ơ) và mong được tới khuôn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viên đền vàng. Cả tấm thân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con, cả tấm thân con, những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hướng lên Chúa Trời hằng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mà hớn hở reo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HỒN CON KHAO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Chúa yêu thương con cho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được sống trong Ngài. Sẻ chia đau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trên con đường tình thập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giá. Đến hôm nay đây niềm vui vì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được chết trong Ngài. Ước mong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hôm mai được Ngài ban phúc lộc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Nước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HỒN CON KHAO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Hồn con khao khát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(ơ) và mong được tới khuôn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viên đền vàng. Cả tấm thân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con, cả tấm thân con, những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hướng lên Chúa Trời hằng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mà hớn hở reo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Hương Nguyên OP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