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Hỡi Si-on, này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cứu độ muôn dân. Hãy vui lên,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Thiên Chúa đến ban 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bình. Chúa sẽ đến, ánh huy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hoàng bừng sáng. Chúa sẽ đến,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ánh sáng xóa tan màn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Ngài đến viếng thăm và ban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an bình. Ngài đến chỉ đường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quang minh phúc ân. Cho những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ai mong chờ suối nguồn vinh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phúc. Cho tối tăm không còn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bủa kín tâm hồn 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Hỡi Si-on, này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cứu độ muôn dân. Hãy vui lên,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Thiên Chúa đến ban 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bình. Chúa sẽ đến, ánh huy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hoàng bừng sáng. Chúa sẽ đến,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ánh sáng xóa tan màn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2. Ngài đến, với muôn Thần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thánh Thiên đình. Ngài đến, là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vị Thẩm Phán chí công. Ân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thưởng ai hết tình mong chờ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Ngài đến. Cho những tôi tớ Ngài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thấy ánh huy hoàng sáng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HỠI SION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Hỡi Si-on, này Chúa đến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cứu độ muôn dân. Hãy vui lên,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kìa Thiên Chúa đến ban an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bình. Chúa sẽ đến, ánh huy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hoàng bừng sáng. Chúa sẽ đến,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đây ánh sáng xóa tan màn đêm.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