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HỘI HOA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Hãy băng qua núi đồi, nào bạn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ơi, ta tới thảo nguyên bao la. Kìa,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nắng xuân đang tràn về vui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hội hoa tươi thắm. Nhịp nhàng, đây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bướm lượn chim ca, hương hoa đắm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say cùng gió. Hãy nghe tình ca rộn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ràng lòng ai hát vang.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HỘI HOA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Hoa yêu thương hát tặng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đất trời, mang tin vui thắp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vào trái tim con người.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niềm vui ơn cứu rỗi đã chan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hòa khắp nơi cho cuộc đời nở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 tươi hướng về trời cao.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HỘI HOA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Hãy băng qua núi đồi, nào bạn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ơi, ta tới thảo nguyên bao la. Kìa,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nắng xuân đang tràn về vui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hội hoa tươi thắm. Nhịp nhàng, đây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bướm lượn chim ca, hương hoa đắm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say cùng gió. Hãy nghe tình ca rộn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ràng lòng ai hát vang.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HỘI HOA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Hoa Mân Côi nối liền tháng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ngày. Bao con tim kết lời chúc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vinh danh Mẹ. Hoa lòng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nối kết với muôn nghìn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đóa hoa. Hoa lòng Mẹ là Ngôi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Hai Cứu Độ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HỘI HOA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Hãy băng qua núi đồi, nào bạn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ơi, ta tới thảo nguyên bao la. Kìa,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nắng xuân đang tràn về vui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hội hoa tươi thắm. Nhịp nhàng, đây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bướm lượn chim ca, hương hoa đắm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say cùng gió. Hãy nghe tình ca rộn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ràng lòng ai hát vang.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HỘI HOA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Maria Đức Mẹ Chúa Trời,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xin dâng chuỗi hạt kính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tôn Danh Người. Ôi, Mẹ tràn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phúc đức chiếu soi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con, Danh Mẹ trải rộng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thu giữa lòng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HỘI HOA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Hãy băng qua núi đồi, nào bạn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ơi, ta tới thảo nguyên bao la. Kìa,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nắng xuân đang tràn về vui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hội hoa tươi thắm. Nhịp nhàng, đây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bướm lượn chim ca, hương hoa đắm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say cùng gió. Hãy nghe tình ca rộn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ràng lòng ai hát vang.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