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HỠI ÁNH SÁNG CHIẾU SOI TÂM HỒN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Hỡi ánh sáng chiếu soi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tâm hồn, xin ngự đến, ngự đến,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ngự đến tâm hồn chúng con.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Hỡi ánh sáng chiếu soi tâm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hồn, xin ngự đến, ngự đến đổi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mới gian trần chúng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HỠI ÁNH SÁNG CHIẾU SOI TÂM HỒN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Lạy Chúa Thánh Thần là lửa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mến yêu, là suối ngọt ngào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hồng ân chan hòa. Nguyện đến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viếng thăm lòng trí chúng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con, và thắp lên bao tâm tình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thiết tha.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HỠI ÁNH SÁNG CHIẾU SOI TÂM HỒN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Hỡi ánh sáng chiếu soi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tâm hồn, xin ngự đến, ngự đến,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ngự đến tâm hồn chúng con.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Hỡi ánh sáng chiếu soi tâm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hồn, xin ngự đến, ngự đến đổi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mới gian trần chúng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HỠI ÁNH SÁNG CHIẾU SOI TÂM HỒN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Lạy Chúa Thánh Thần là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Đấng ủi an, ủ ấp vỗ về dịu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xoa đắng cay. Nguyện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chở che hồn xác chúng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dìu lối đưa đường tìm về nẻo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ngay.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HỠI ÁNH SÁNG CHIẾU SOI TÂM HỒN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Hỡi ánh sáng chiếu soi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tâm hồn, xin ngự đến, ngự đến,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ngự đến tâm hồn chúng con.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Hỡi ánh sáng chiếu soi tâm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hồn, xin ngự đến, ngự đến đổi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mới gian trần chúng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HỠI ÁNH SÁNG CHIẾU SOI TÂM HỒN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Lạy Chúa Thánh Thần nguồn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sống thiêng liêng, ánh sáng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tâm hồn, thầy dạy khát khao.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Nguyện hướng dẫn cho đời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sống chúng con tìm kiếm Nước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Trời thỏa lòng ước ao.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HỠI ÁNH SÁNG CHIẾU SOI TÂM HỒN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Hỡi ánh sáng chiếu soi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tâm hồn, xin ngự đến, ngự đến,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ngự đến tâm hồn chúng con.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Hỡi ánh sáng chiếu soi tâm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hồn, xin ngự đến, ngự đến đổi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mới gian trần chúng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