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ĐK1: Bà Maria ơi trên đường bà thấy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những gì, trên đường bà thấy những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gì, xin kể cho chúng tôi nghe, xin kể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cho chúng tôi nghe. ĐK2: Ngợi khen Vua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Kitô sống lại và ra khỏi mồ. Tin Mừng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vượt qua đây rồi, phúc trường sinh đến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ai ơi, phúc trường sinh đến ai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1. Tôi là tôi đã thấy nấm mồ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của Đức Kitô, Người đã sống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lại và đã ra khỏi mồ, Người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đang là đang sống vinh quang,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sống vinh quang (ĐK1)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Tôi là tôi đã thấy Chiên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chuộc đoàn chiên, Đức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Kitô vô tội đã hòa giải tội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nhân. Hòa giải tội nhân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với Chúa là Chúa Cha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(ĐK1)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Tôi là tôi đã thấy sống chết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giao tranh cùng nhau, trong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một cuộc đấu diệu kỳ, và tướng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lãnh sự sống, đã chết tuy đã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chết đi, nhưng Người đã sống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lại, sống lại mà trị vì (ĐK2)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4. Tôi là tôi đã thấy Thiên Thần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làm chứng tỏ tường: khăn liệm và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y phục Người còn nguyên trong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mồ đá. Nhưng Người đã sống lại, và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đi trước chư vị, đến Ga-li-lê-a,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đến Ga-li-lê-a. (ĐK2)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