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đã sống lại thật rồi.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thật rồi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 vui lên tiếng ca.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 rồi.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tử thần rồi đem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hạnh phúc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1.. Vì đêm qua đã tàn rồi, giờ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quang Chúa rạng ngời,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tươi lên ánh vui.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tuyệt vời,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cho khắp trần đời, 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lên người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đã sống lại thật rồi.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thật rồi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 vui lên tiếng ca.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 rồi.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tử thần rồi đem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hạnh phúc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2.. Nguồn ân thiêng Chúa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dào, tình yêu ôi quá nhiệm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mầu, Ngài chịu bao đớn đau.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Để cho nhân thế khổ sầu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hưởng niềm vui sống ngọt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ngào, hạnh phúc mãi ngàn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đã sống lại thật rồi.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thật rồi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 vui lên tiếng ca.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 rồi.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tử thần rồi đem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hạnh phúc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3.. Họp nhau đây những đoàn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người, từ muôn phương đến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mừng Ngài, mừng Chiên con hiển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vinh. Lời hoan ca rất đậm tình,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đoàn con dâng tấm lòng thành,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hòa khúc ca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đã sống lại thật rồi.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thật rồi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 vui lên tiếng ca.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 rồi.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tử thần rồi đem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hạnh phúc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4.. Hằng theo chân Chúa mọi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ngày, đường thương đau dẫu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còn dài nguyện thề đâu dám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phai. Vì hy sinh vác thập hình,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để mai sau sống trọn tình,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Chúa trong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HOAN CA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đã sống lại thật rồi.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sống lại thật rồi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 vui lên tiếng ca.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sống lại thật rồi.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chiến thắng tử thần rồi đem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nguồn hạnh phúc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