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Trong nắng mai huy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hoàng rộn ràng chim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hót, muôn đóa hoa đẹp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tươi, theo Thần sứ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Kính mừng Maria đầy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ơn phúc, Thiên Chúa ở cùng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Mẹ liên, đẹp tươi diễm lệ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khôn sánh, ngàn đời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lời hoan ca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Trong bóng đêm chập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chùng bầu trời thêu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tinh tú, muôn tiếng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đầy vơi theo Thần sứ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Kính mừng Maria đầy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ơn phúc, Thiên Chúa ở cùng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Mẹ liên, đẹp tươi diễm lệ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khôn sánh, ngàn đời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lời hoan ca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Trong sáng tươi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vọng, thuyền đời êm đềm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xuôi bến, tâm trí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thảnh thơi, theo Thần sứ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Kính mừng Maria đầy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ơn phúc, Thiên Chúa ở cùng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Mẹ liên, đẹp tươi diễm lệ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khôn sánh, ngàn đời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lời hoan ca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Trong đắng cay u sầu,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cuộc đời vương màu tang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chế, nhưng sáng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niềm tin, theo Thần sứ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MARIA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Kính mừng Maria đầy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ơn phúc, Thiên Chúa ở cùng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Mẹ liên, đẹp tươi diễm lệ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khôn sánh, ngàn đời dâng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lời hoan ca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