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Hân hoan cất lời hát mừng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 bài ca, bài ca tôn vinh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bài ca cảm tạ không ngơi.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 sáng ngời, tình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cao vời cho con yêu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Trời, một đời phụng sự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bước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ngợi ca. Xin Chúa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 hoà xuống cho mọi nhà,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thương mãi luôn đậm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Qua bao tháng ngày vẫn đầy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 Ngài ban, dù bao gian nan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khó, Ngài luôn che chở không ngơi.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vui trong cuộc đời và cất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ca ngợi, xin cho danh Ngài chói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để muôn nơi thắp sáng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bước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ngợi ca. Xin Chúa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 hoà xuống cho mọi nhà,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thương mãi luôn đậm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Muôn nơi tiến về thánh điện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hôm nay, lòng con vui say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Chúa, niềm vui thánh thiện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cao. Ôi yêu thương dâng trào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Chúa trao về ngọt ngào,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đã từ thuở nào, để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Hân hoan bước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cùng nhau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ngợi ca. Xin Chúa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 hoà xuống cho mọi nhà,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 thương mãi luôn đậm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