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HOA THƠM DÂNG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Dâng Mẹ hoa đẹp hoa thơm nở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tươi trăm ngàn sắc hoa xinh Hoa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nguyện cầu hoa tôn vinh đóa hoa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tin cậy mến. Dâng Mẹ hoa lòng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đây ngát nồng hương tháng ngày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Nguyện được đan kết nơi đây với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hoa Đức Mẹ Chúa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HOA THƠM DÂNG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Này cành huệ trổ bông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dâng Mẹ Thiên Chúa phút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truyền tin Hoa trắng về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nở trên tay ngát hương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khiêm nhường mến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HOA THƠM DÂNG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Dâng Mẹ hoa đẹp hoa thơm nở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tươi trăm ngàn sắc hoa xinh Hoa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nguyện cầu hoa tôn vinh đóa hoa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tin cậy mến. Dâng Mẹ hoa lòng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đây ngát nồng hương tháng ngày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Nguyện được đan kết nơi đây với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hoa Đức Mẹ Chúa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HOA THƠM DÂNG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Này nụ hồng con dâng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xin cài lên mái tóc Mẹ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yêu Trong phút giờ Mẹ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đăng quang đóa hoa tươi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màu mến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HOA THƠM DÂNG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Dâng Mẹ hoa đẹp hoa thơm nở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tươi trăm ngàn sắc hoa xinh Hoa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nguyện cầu hoa tôn vinh đóa hoa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tin cậy mến. Dâng Mẹ hoa lòng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đây ngát nồng hương tháng ngày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Nguyện được đan kết nơi đây với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hoa Đức Mẹ Chúa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HOA THƠM DÂNG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Này một nụ hoa xinh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hoa vàng cài lên áo Mẹ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xanh Hoa bé nhỏ và đơn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sơ tháng năm ươm nồng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ước mơ.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HOA THƠM DÂNG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Dâng Mẹ hoa đẹp hoa thơm nở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tươi trăm ngàn sắc hoa xinh Hoa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nguyện cầu hoa tôn vinh đóa hoa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tin cậy mến. Dâng Mẹ hoa lòng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đây ngát nồng hương tháng ngày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Nguyện được đan kết nơi đây với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hoa Đức Mẹ Chúa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HOA THƠM DÂNG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4. Mẹ về ngự nơi đây giữa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rừng hoa sim tím chiều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hoang Thương những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người con tha hương trái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tim rong ruổi bốn phương.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HOA THƠM DÂNG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Dâng Mẹ hoa đẹp hoa thơm nở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tươi trăm ngàn sắc hoa xinh Hoa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nguyện cầu hoa tôn vinh đóa hoa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tin cậy mến. Dâng Mẹ hoa lòng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đây ngát nồng hương tháng ngày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Nguyện được đan kết nơi đây với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hoa Đức Mẹ Chúa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HOA THƠM DÂNG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5. Này một vòng hoa xanh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như vòng năm tháng chốn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trần gian Xin đón nhận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Mẹ yêu ơi dẫn con qua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khỏi bến mê.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HOA THƠM DÂNG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Dâng Mẹ hoa đẹp hoa thơm nở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tươi trăm ngàn sắc hoa xinh Hoa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nguyện cầu hoa tôn vinh đóa hoa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tin cậy mến. Dâng Mẹ hoa lòng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đây ngát nồng hương tháng ngày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Nguyện được đan kết nơi đây với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hoa Đức Mẹ Chúa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