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HÒA CHUNG CÂU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Đoàn con mong ước chiêm ngưỡng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Nhan Thiên Chúa cao quang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ngự giữa thánh cung rạng ngời huy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hoàng. Cùng nhau chung bước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cung Ngài ca hát tôn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thương yêu loài người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HÒA CHUNG CÂU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Hòa chung niềm vui chung bước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với nhau, ta tiến lên Đền, tiến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Đền Thiên Chúa vinh quang. Hòa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chung câu hát vinh chúc Thánh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Danh Thiên Chúa yêu thương Đấng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tạo nên đất trời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HÒA CHUNG CÂU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Rộn ràng niềm vui chan chứa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trong lòng khi tiến bước về từ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khắp muôn nơi sum vầy vui mừng.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Họp nhau nơi đây vang khúc tri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 Thiên Chúa chí tôn đã đoái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thương loài người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HÒA CHUNG CÂU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Hòa chung niềm vui chung bước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với nhau, ta tiến lên Đền, tiến lên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Đền Thiên Chúa vinh quang. Hòa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chung câu hát vinh chúc Thánh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Danh Thiên Chúa yêu thương Đấng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tạo nên đất trời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