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HIỆP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Hiệp lòng xin tiến dâng lên,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tiến dâng lên bàn thờ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Này đây ly rượu nồng ép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 muôn trái nho tươi. Và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bánh tinh tuyền kết bởi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hạt lúa vàng.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HIỆP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dâng lên, xin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niềm mến tin, trong 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kinh dâng niềm thờ kính.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ban ơn thiêng đổi mới lòng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trinh trong như bánh rượu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xứng đáng tiến dâng lên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HIỆP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Nguyện cầu Thiên Chúa khoan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nhân thương đoái trông lễ vật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dâng tiến. Đời con bao thăng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trầm giữa dòng năm tháng miên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man. Nguyện dâng lên thiên tòa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kiếp người từng ngày chóng tàn.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HIỆP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dâng lên, xin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niềm mến tin, trong 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kinh dâng niềm thờ kính.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ban ơn thiêng đổi mới lòng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trinh trong như bánh rượu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xứng đáng tiến dâng lên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