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HIỆP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&lt;p data-path-to-node="3"&gt;1. Thành tâm dâng Chúa bánh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rượu thắm nồng, là giọt mồ hôi công sức lao động. Từ vùng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đất cằn thành đồng lúa vàng. Thiết tha cầu xin Chúa thương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nhận lễ này.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&lt;p data-path-to-node="3"&gt;ĐK: Xin hiệp dâng cuộc đời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bao ước mơ. Xin hiệp dâng với nỗi niềm tan vỡ. Dù buồn đau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muôn lối khấn Chúa thương giữ gìn. Dù đường trời xa xôi vẫn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sắt son niềm tin.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&lt;p data-path-to-node="8"&gt;2. Chiều xưa thập giá Chúa đổ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máu hồng. Vì yêu nhân thế nên Chúa cam lòng nhận chịu lưỡi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đòng, treo trên khổ hình, dâng hiến toàn thân cứu sinh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người thế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