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HIẾN LỄ PHỤC SINH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ĐK: Như hiến lễ trên thập giá đã trở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thành nguồn sống tái sinh, đã trở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thành mạch suối thiên linh. Thì đời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con hôm nay xin tiến dâng lên Ngài.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Những hy sinh lao nhọc để ngày mai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trở thành nguồn sống mới trong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vinh quang. Alleluia! Alleluia! Alleluia!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Phạm Đức Huyến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HIẾN LỄ PHỤC SINH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Con dâng lên Ngài trọn cả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đời con để ngợi mừng, để tri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ân vì Chúa đã quá yêu con, đã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chết cho con, sống lại vì con,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cho con trọn vẹn tình 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Phạm Đức Huyến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HIẾN LỄ PHỤC SINH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ĐK: Như hiến lễ trên thập giá đã trở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thành nguồn sống tái sinh, đã trở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thành mạch suối thiên linh. Thì đời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con hôm nay xin tiến dâng lên Ngài.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Những hy sinh lao nhọc để ngày mai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trở thành nguồn sống mới trong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vinh quang. Alleluia! Alleluia! Alleluia!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Phạm Đức Huyến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HIẾN LỄ PHỤC SINH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Con dâng lên Ngài trọn cả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tình thơ lòng rộn ràng niềm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hân hoan, vì Chúa đã xóa đêm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đen, cứu vớt nhân gian, đổ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tràn hồng ân, cho con mừng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ngày phục sinh.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Phạm Đức Huyến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HIẾN LỄ PHỤC SINH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ĐK: Như hiến lễ trên thập giá đã trở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thành nguồn sống tái sinh, đã trở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thành mạch suối thiên linh. Thì đời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con hôm nay xin tiến dâng lên Ngài.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Những hy sinh lao nhọc để ngày mai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trở thành nguồn sống mới trong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vinh quang. Alleluia! Alleluia! Alleluia!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Phạm Đức Huyến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HIẾN LỄ PHỤC SINH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Con dâng lên Ngài mộng đẹp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ngày mai được cùng Ngài vào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vinh quang được sống mãi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chốn cao sang, giữ vững tin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yêu giữa đời lầm than, hân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hoan chờ ngày phục sinh.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Phạm Đức Huyến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HIẾN LỄ PHỤC SINH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ĐK: Như hiến lễ trên thập giá đã trở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thành nguồn sống tái sinh, đã trở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thành mạch suối thiên linh. Thì đời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con hôm nay xin tiến dâng lên Ngài.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Những hy sinh lao nhọc để ngày mai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trở thành nguồn sống mới trong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vinh quang. Alleluia! Alleluia! Alleluia!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Phạm Đức Huyến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