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Tiến dâng Cha đây hiến lễ đời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bánh thơm ngon tình chung ly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nồng, cả tấm lòng dệt bài thơ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Ước mong sao được nên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Cha, giữa phong ba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nhạt nhòa, để con là cánh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ươm hương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hòa lên khúc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ngày mới, ngời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ân tình Chúa ngàn nơi.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kết liên cuộc đời khối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này, để con nên lễ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từng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Tiến dâng Cha đây tiếng hát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ca, với hương hoa tỏa lan trên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thờ, đã gói trọn lòng son của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thơ. Khấn xin Cha tỏa ánh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mơ, dẫn con thơ vượt qua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về, vẹn câu thề sáng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tấm lòng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hòa lên khúc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ngày mới, ngời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ân tình Chúa ngàn nơi.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kết liên cuộc đời khối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này, để con nên lễ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từng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