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Tiến Chúa cuộc đời con, nguyện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dâng trót cả xác hồn. Đây ưu tư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hôm nay, và đây ước vọng ngày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mai. Xin tiến dâng lên Ngài, thương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đỡ nâng giữ gìn. Cho con luôn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trung trinh, đáp tình Ngài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Hiệp với hiến lễ đồi Can-vê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xưa, Con Chúa hiến dâng thân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mình, để chuộc bao lỗi nhân sinh.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Cùng tiến bánh trắng và rượu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nho thơm, là công lao của muôn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người, xin Ngài nhận lễ dâng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Những khó khăn khổ đau, và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trắc trở cuộc đời. Xin dâng lên tôn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nhan, tựa như khói toả ngàn 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Chúa thương đổ đầy, muôn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của Ngài. Cho con luôn hăng say,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trọn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Hiệp với hiến lễ đồi Can-vê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xưa, Con Chúa hiến dâng thân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mình, để chuộc bao lỗi nhân sinh.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Cùng tiến bánh trắng và rượu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nho thơm, là công lao của muôn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người, xin Ngài nhận lễ dâng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Nắng sớm khi chiều buông, lòng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vẫn mãi trung thành. Khi 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vui hân hoan, hoặc khi mắt lệ trào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tuôn. Con tiến dâng lên Ngài, như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bánh thơm tinh tuyền. Xin dâng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lên tôn nhan trót cuộc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HIẾN LỄ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Hiệp với hiến lễ đồi Can-vê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xưa, Con Chúa hiến dâng thân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mình, để chuộc bao lỗi nhân sinh.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Cùng tiến bánh trắng và rượu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nho thơm, là công lao của muôn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người, xin Ngài nhận lễ dâng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