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HẾT LÒNG THA THỨ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Chúng con sống nhờ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xót Chúa, nên con 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thương xót anh em.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không ngừng tha thứ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nên con không ngừng tha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thứ cho 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HẾT LÒNG THA THỨ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Lòng thương xót Chúa vây kín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đời con. Từ khi mới sinh từng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lớn lên, từ sáng tới khuya.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lấy tâm tình ủ ấp tim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khi mỏi mòn, để con vui sống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thân biết thương mọi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Chúa thương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HẾT LÒNG THA THỨ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Chúng con sống nhờ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xót Chúa, nên con 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thương xót anh em.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không ngừng tha thứ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nên con không ngừng tha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thứ cho 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HẾT LÒNG THA THỨ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Lòng thương xót Chúa tha thứ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mọi tội khiên. Dù con ngả nghiêng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làm theo ý riêng tạo nên đảo điên.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vẫn ân cần lòng vẫn bao dung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thứ tha khôn cùng, để con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biết từ tâm thứ tha lỗi lầm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anh em.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HẾT LÒNG THA THỨ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Chúng con sống nhờ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xót Chúa, nên con 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thương xót anh em.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không ngừng tha thứ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nên con không ngừng tha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thứ cho 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HẾT LÒNG THA THỨ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Tình thương tha thứ đem đến sự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an. Dẹp bao trái ngang để 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ban tràn lan khắp nơi. 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 rạng ngời từ trái tim con xóa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tan hận thù, để con vui sống hiệp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thông lớn lên mỗi ngày như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ước 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HẾT LÒNG THA THỨ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Chúng con sống nhờ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xót Chúa, nên con 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thương xót anh em.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không ngừng tha thứ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nên con không ngừng tha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thứ cho 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