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YÊN TÂM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1. Chiều, thuyền rời ra khơi, xa bến. Khi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đêm đen phủ giăng khắp miền. Cơn phong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ba nổi lên tứ bề, thuyền ngược sóng lớn,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hoang mang lắng lo bủa vây, Ngài nhẹ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nhàng đi trên sóng nước. Trong phong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ba đến bên môn đệ. Nhưng đêm đen khiến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các môn đệ, sợ hãi tưởng như thấy ma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giữa nơi biển khơi.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YÊN TÂM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550" b="1">
                <a:solidFill>
                  <a:srgbClr val="FFFFFF"/>
                </a:solidFill>
                <a:latin typeface="Arial"/>
              </a:rPr>
              <a:t>ĐK: Chúa phán rằng: Hãy</a:t>
            </a:r>
          </a:p>
          <a:p>
            <a:pPr algn="ctr"/>
            <a:r>
              <a:rPr sz="5550" b="1">
                <a:solidFill>
                  <a:srgbClr val="FFFFFF"/>
                </a:solidFill>
                <a:latin typeface="Arial"/>
              </a:rPr>
              <a:t>yên tâm, Thầy đây! Các con</a:t>
            </a:r>
          </a:p>
          <a:p>
            <a:pPr algn="ctr"/>
            <a:r>
              <a:rPr sz="5550" b="1">
                <a:solidFill>
                  <a:srgbClr val="FFFFFF"/>
                </a:solidFill>
                <a:latin typeface="Arial"/>
              </a:rPr>
              <a:t>đừng sợ chi. Chúa lên</a:t>
            </a:r>
          </a:p>
          <a:p>
            <a:pPr algn="ctr"/>
            <a:r>
              <a:rPr sz="5550" b="1">
                <a:solidFill>
                  <a:srgbClr val="FFFFFF"/>
                </a:solidFill>
                <a:latin typeface="Arial"/>
              </a:rPr>
              <a:t>thuyền thì gió yên biển</a:t>
            </a:r>
          </a:p>
          <a:p>
            <a:pPr algn="ctr"/>
            <a:r>
              <a:rPr sz="5550" b="1">
                <a:solidFill>
                  <a:srgbClr val="FFFFFF"/>
                </a:solidFill>
                <a:latin typeface="Arial"/>
              </a:rPr>
              <a:t>lặng. Vì Ngài là Thiên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YÊN TÂM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2. Thuyền đời dần trôi theo năm tháng.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Bao phong ba sóng xô tứ bề. Con đơn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thân biết ai cậy nhờ, nhọc lê kiếp sống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hoang mang lắng lo đầy vơi. Ngài thầm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lặng bên con nâng đỡ. Nâng niu con ở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trong tay Ngài. Nhưng con đâu biết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những ân tình Ngài vẫn rộng ban, chở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che trên đường trần gian.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YÊN TÂM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550" b="1">
                <a:solidFill>
                  <a:srgbClr val="FFFFFF"/>
                </a:solidFill>
                <a:latin typeface="Arial"/>
              </a:rPr>
              <a:t>ĐK: Chúa phán rằng: Hãy</a:t>
            </a:r>
          </a:p>
          <a:p>
            <a:pPr algn="ctr"/>
            <a:r>
              <a:rPr sz="5550" b="1">
                <a:solidFill>
                  <a:srgbClr val="FFFFFF"/>
                </a:solidFill>
                <a:latin typeface="Arial"/>
              </a:rPr>
              <a:t>yên tâm, Thầy đây! Các con</a:t>
            </a:r>
          </a:p>
          <a:p>
            <a:pPr algn="ctr"/>
            <a:r>
              <a:rPr sz="5550" b="1">
                <a:solidFill>
                  <a:srgbClr val="FFFFFF"/>
                </a:solidFill>
                <a:latin typeface="Arial"/>
              </a:rPr>
              <a:t>đừng sợ chi. Chúa lên</a:t>
            </a:r>
          </a:p>
          <a:p>
            <a:pPr algn="ctr"/>
            <a:r>
              <a:rPr sz="5550" b="1">
                <a:solidFill>
                  <a:srgbClr val="FFFFFF"/>
                </a:solidFill>
                <a:latin typeface="Arial"/>
              </a:rPr>
              <a:t>thuyền thì gió yên biển</a:t>
            </a:r>
          </a:p>
          <a:p>
            <a:pPr algn="ctr"/>
            <a:r>
              <a:rPr sz="5550" b="1">
                <a:solidFill>
                  <a:srgbClr val="FFFFFF"/>
                </a:solidFill>
                <a:latin typeface="Arial"/>
              </a:rPr>
              <a:t>lặng. Vì Ngài là Thiên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YÊN TÂM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3. Nguyện cầu Ngài thương tha lầm lỗi.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Bao nhiêu phen bước xa bóng Ngài.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Không an thân náu nương nơi Ngài, dù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rằng chẳng biết ra đi sẽ đi về đâu. Ngài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vẫn hằng giăng tay chờ đón. Thương yêu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con dẫu con bội tình. Luôn thương tha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bởi con yếu hèn. Tình Chúa tựa như biển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khơi ngút ngàn trùng dương.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YÊN TÂM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550" b="1">
                <a:solidFill>
                  <a:srgbClr val="FFFFFF"/>
                </a:solidFill>
                <a:latin typeface="Arial"/>
              </a:rPr>
              <a:t>ĐK: Chúa phán rằng: Hãy</a:t>
            </a:r>
          </a:p>
          <a:p>
            <a:pPr algn="ctr"/>
            <a:r>
              <a:rPr sz="5550" b="1">
                <a:solidFill>
                  <a:srgbClr val="FFFFFF"/>
                </a:solidFill>
                <a:latin typeface="Arial"/>
              </a:rPr>
              <a:t>yên tâm, Thầy đây! Các con</a:t>
            </a:r>
          </a:p>
          <a:p>
            <a:pPr algn="ctr"/>
            <a:r>
              <a:rPr sz="5550" b="1">
                <a:solidFill>
                  <a:srgbClr val="FFFFFF"/>
                </a:solidFill>
                <a:latin typeface="Arial"/>
              </a:rPr>
              <a:t>đừng sợ chi. Chúa lên</a:t>
            </a:r>
          </a:p>
          <a:p>
            <a:pPr algn="ctr"/>
            <a:r>
              <a:rPr sz="5550" b="1">
                <a:solidFill>
                  <a:srgbClr val="FFFFFF"/>
                </a:solidFill>
                <a:latin typeface="Arial"/>
              </a:rPr>
              <a:t>thuyền thì gió yên biển</a:t>
            </a:r>
          </a:p>
          <a:p>
            <a:pPr algn="ctr"/>
            <a:r>
              <a:rPr sz="5550" b="1">
                <a:solidFill>
                  <a:srgbClr val="FFFFFF"/>
                </a:solidFill>
                <a:latin typeface="Arial"/>
              </a:rPr>
              <a:t>lặng. Vì Ngài là Thiên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