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VỮNG TIN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1. Cuộc sống dương gian tai họa phủ lấp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mỗi ngày chất đầy nhiều nỗi khổ đau. Vì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có ngờ đâu bệnh tật lại đến bất ngờ có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khi mù lòa đôi chân bại khô. Cuộc đời con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đây bao là đau thương kéo dài ai cùng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sẻ bớt đơn côi. Bao nhiêu tủi nhục từng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ngày đầy nỗi chua cay nên không tìm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thấy nụ cười.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Từ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VỮNG TIN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Hãy vững tin luôn cầu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Ngài hãy xót thương và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giơ tay nâng đỡ. Hãy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vững tin Ngài cầu Ngài cứu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chữa ủi an từng ngày thiết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tha mong chờ.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Từ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VỮNG TIN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00" b="1">
                <a:solidFill>
                  <a:srgbClr val="FFFFFF"/>
                </a:solidFill>
                <a:latin typeface="Arial"/>
              </a:rPr>
              <a:t>2. Cuộc sống yên vui bao người mải mê</a:t>
            </a:r>
          </a:p>
          <a:p>
            <a:pPr algn="ctr"/>
            <a:r>
              <a:rPr sz="3700" b="1">
                <a:solidFill>
                  <a:srgbClr val="FFFFFF"/>
                </a:solidFill>
                <a:latin typeface="Arial"/>
              </a:rPr>
              <a:t>kiếm tìm nhưng chẳng hạnh phúc bền lâu.</a:t>
            </a:r>
          </a:p>
          <a:p>
            <a:pPr algn="ctr"/>
            <a:r>
              <a:rPr sz="3700" b="1">
                <a:solidFill>
                  <a:srgbClr val="FFFFFF"/>
                </a:solidFill>
                <a:latin typeface="Arial"/>
              </a:rPr>
              <a:t>Vì có ngờ đâu cuộc đời nhiều lúc trắc</a:t>
            </a:r>
          </a:p>
          <a:p>
            <a:pPr algn="ctr"/>
            <a:r>
              <a:rPr sz="3700" b="1">
                <a:solidFill>
                  <a:srgbClr val="FFFFFF"/>
                </a:solidFill>
                <a:latin typeface="Arial"/>
              </a:rPr>
              <a:t>trở lắm khi thất bại cô đơn buồn chán.</a:t>
            </a:r>
          </a:p>
          <a:p>
            <a:pPr algn="ctr"/>
            <a:r>
              <a:rPr sz="3700" b="1">
                <a:solidFill>
                  <a:srgbClr val="FFFFFF"/>
                </a:solidFill>
                <a:latin typeface="Arial"/>
              </a:rPr>
              <a:t>Cuộc đời giàu sang bao người tranh nhau</a:t>
            </a:r>
          </a:p>
          <a:p>
            <a:pPr algn="ctr"/>
            <a:r>
              <a:rPr sz="3700" b="1">
                <a:solidFill>
                  <a:srgbClr val="FFFFFF"/>
                </a:solidFill>
                <a:latin typeface="Arial"/>
              </a:rPr>
              <a:t>kiếm tìm đâu ngờ chỉ thấy thương đau.</a:t>
            </a:r>
          </a:p>
          <a:p>
            <a:pPr algn="ctr"/>
            <a:r>
              <a:rPr sz="3700" b="1">
                <a:solidFill>
                  <a:srgbClr val="FFFFFF"/>
                </a:solidFill>
                <a:latin typeface="Arial"/>
              </a:rPr>
              <a:t>Mang theo nỗi buồn từng ngày lệ ứa đôi</a:t>
            </a:r>
          </a:p>
          <a:p>
            <a:pPr algn="ctr"/>
            <a:r>
              <a:rPr sz="3700" b="1">
                <a:solidFill>
                  <a:srgbClr val="FFFFFF"/>
                </a:solidFill>
                <a:latin typeface="Arial"/>
              </a:rPr>
              <a:t>mi bao năm đầy tiếng nghẹn ngào.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Từ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VỮNG TIN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Hãy vững tin luôn cầu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Ngài hãy xót thương và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giơ tay nâng đỡ. Hãy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vững tin Ngài cầu Ngài cứu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chữa ủi an từng ngày thiết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tha mong chờ.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Từ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VỮNG TIN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3. Cuộc sống xa hoa bao người dầy công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tháng ngày nhưng rồi tàn với thời gian.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Vì có ngờ đâu cuộc đời chẳng theo ý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mình lắm khi tủi nhục hay bao lầm than.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Miệt mài chờ mong cố tìm yêu thương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lâu dài đâu ngờ lại thoáng qua mau. Bao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năm nhọc nhằn tìm được một chút vinh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quang nhưng sao lại chóng lụi tàn.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Từ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VỮNG TIN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Hãy vững tin luôn cầu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Ngài hãy xót thương và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giơ tay nâng đỡ. Hãy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vững tin Ngài cầu Ngài cứu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chữa ủi an từng ngày thiết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tha mong chờ.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Từ Duyên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