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VÙNG ĐỨNG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Hãy vùng đứng! Hãy bừng sáng!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Giêrusalem, này đây ánh sáng ngươi.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Này đây vinh hiển Chúa cao chiếu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ngươi. Kìa đêm đen vây phủ trái đất,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kìa u ám bao trùm toàn dân. Này Chúa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hiện đến cao sáng trên ngươi.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vinh hiển Chúa chiếu trên 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VÙNG ĐỨNG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Ngươi sẽ không cần nhờ mặt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trời soi chiếu ban ngày. Ngươi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sẽ không cần nhờ vầng trăng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soi chiếu ban đêm. Chúa sẽ là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ánh sáng cho ngươi muôn đời,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sẽ là vinh quang của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VÙNG ĐỨNG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Hãy vùng đứng! Hãy bừng sáng!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Giêrusalem, này đây ánh sáng ngươi.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Này đây vinh hiển Chúa cao chiếu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ngươi. Kìa đêm đen vây phủ trái đất,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kìa u ám bao trùm toàn dân. Này Chúa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hiện đến cao sáng trên ngươi.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vinh hiển Chúa chiếu trên 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VÙNG ĐỨNG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Mặt trời soi ngươi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lặn nữa, vầng trăng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 không còn khuyết nữa.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là ánh sáng muôn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ngươi, và những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tang tóc ngươi đã qua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VÙNG ĐỨNG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Hãy vùng đứng! Hãy bừng sáng!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Giêrusalem, này đây ánh sáng ngươi.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Này đây vinh hiển Chúa cao chiếu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ngươi. Kìa đêm đen vây phủ trái đất,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kìa u ám bao trùm toàn dân. Này Chúa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hiện đến cao sáng trên ngươi.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vinh hiển Chúa chiếu trên 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