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Anh em hãy vui lên,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anh em hãy vui lên.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Ngày cứu rỗi đến rồi,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vì Chúa đã gần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Này Thiên Chúa chúng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ta, sẽ ngự đến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ta. Hỡi những ai âu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sầu, đừng sợ chi, hãy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Anh em hãy vui lên,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anh em hãy vui lên.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Ngày cứu rỗi đến rồi,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vì Chúa đã gần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Ngàn dân hỡi hãy nghe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sẽ đến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ta. Hãy vững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nơi Ngài, đàn ca lên khúc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 mừng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ĐK: Anh em hãy vui lên,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anh em hãy vui lên.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Ngày cứu rỗi đến rồi,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vì Chúa đã gần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