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TUNG HÔ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ĐK: Toàn thể trái đất hãy tung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hô Thiên Chúa, hát lên mừng Ngài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chúc khen danh thánh rạng ngời.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Toàn thể trái đất hãy ngợi khen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danh Chúa nào cùng đàn ca mừng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khen danh thánh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TUNG HÔ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1. Ôi thật hùng vĩ công trình tay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Chúa tác thành, biển khơi sông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núi cùng muôn tinh tú long lanh.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Ngài cho đêm về sáng tỏa một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vầng trăng thanh, và ngày bừng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lên ánh dương cho mầu trời xanh.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TUNG HÔ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ĐK: Toàn thể trái đất hãy tung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hô Thiên Chúa, hát lên mừng Ngài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chúc khen danh thánh rạng ngời.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Toàn thể trái đất hãy ngợi khen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danh Chúa nào cùng đàn ca mừng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khen danh thánh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TUNG HÔ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2. Bước vào đền thánh dâng lời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cảm mến thiết tha, ngợi ca danh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Chúa bằng muôn muôn khúc tân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ca. Hợp tiếng cảm tạ chúc tụng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tình Ngài bao la. Trời cao mênh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mông Chúa thương ta còn hiệp xa.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TUNG HÔ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ĐK: Toàn thể trái đất hãy tung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hô Thiên Chúa, hát lên mừng Ngài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chúc khen danh thánh rạng ngời.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Toàn thể trái đất hãy ngợi khen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danh Chúa nào cùng đàn ca mừng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khen danh thánh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TUNG HÔ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3. Con hằng ghi nhớ ơn Ngài tuôn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đổ trong đời. Tình Ngài thương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con vẫn luôn chan chứa nơi nơi.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Con kính dâng Ngài muôn lời cảm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tạ không ngơi. Một đời con xin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chúc khen danh Ngài mà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TUNG HÔ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ĐK: Toàn thể trái đất hãy tung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hô Thiên Chúa, hát lên mừng Ngài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chúc khen danh thánh rạng ngời.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Toàn thể trái đất hãy ngợi khen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danh Chúa nào cùng đàn ca mừng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khen danh thánh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