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TRUNG TÍN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1. Có một người làm quản lý cho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một phú nông. Lại phung phí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tiền chủ nhân nên việc sẽ mất.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Rồi anh ta lo mưu tính cho khỏi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thiệt thân. Người chủ đã khen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anh này thật rất khôn lanh.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TRUNG TÍN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Hãy tín trung để nên con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cái Nước Trời. Dùng tiền của sẻ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chia cho người khốn khó. Hãy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tín trung sống theo đường lối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Tin mừng. Mai sau này đón nhận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hồng phúc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TRUNG TÍN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2. Hãy dùng tiền mà mua lấy ân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tình thế nhân. Gặp nhau khó, họ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sẽ đưa ta về nương náu. Này anh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em “Ai trung tín trong việc nhỏ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nhoi, thì người đó cũng tín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trung việc lớn lao hơn.”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TRUNG TÍN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Hãy tín trung để nên con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cái Nước Trời. Dùng tiền của sẻ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chia cho người khốn khó. Hãy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tín trung sống theo đường lối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Tin mừng. Mai sau này đón nhận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hồng phúc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TRUNG TÍN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3. Không thể nào làm tôi tớ hai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người chủ nhân. Hoặc nó mến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người chủ đây, khinh thường chủ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khác. Làm tôi trung cho nhân thế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của cải trần gian, thật là khó để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trở thành đầy tớ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TRUNG TÍN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Hãy tín trung để nên con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cái Nước Trời. Dùng tiền của sẻ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chia cho người khốn khó. Hãy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tín trung sống theo đường lối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Tin mừng. Mai sau này đón nhận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hồng phúc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TRUNG TÍN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4. Con xin Ngài hãy chúc phúc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cho cuộc sống con. Đường dương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thế nhiều khó khăn dễ bề xiêu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ngã. Hằng ban ơn cho tâm trí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thấm nhuần Lời Chúa. Và thực thi</a:t>
            </a:r>
          </a:p>
          <a:p>
            <a:pPr algn="ctr"/>
            <a:r>
              <a:rPr sz="4550" b="1">
                <a:solidFill>
                  <a:srgbClr val="FFFFFF"/>
                </a:solidFill>
                <a:latin typeface="Arial"/>
              </a:rPr>
              <a:t>đức công bằng của cải gian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HÃY TRUNG TÍN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ĐK: Hãy tín trung để nên con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cái Nước Trời. Dùng tiền của sẻ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chia cho người khốn khó. Hãy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tín trung sống theo đường lối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Tin mừng. Mai sau này đón nhận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hồng phúc Thiên đàng.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