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TRỖI DẬY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Hãy trỗi dậy hỡi ai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ngủ mê, hãy trỗi dậy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cõi chết. Chúa sẽ chiếu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ngời ánh quang vinh trên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đầu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TRỖI DẬY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1. Đã bao năm qua gian trần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miệt mài sống trong vòng u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tối, giờ được Chúa dẫn vào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nguồn sáng ta hãy bước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theo đường quang minh.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TRỖI DẬY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Hãy trỗi dậy hỡi ai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ngủ mê, hãy trỗi dậy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cõi chết. Chúa sẽ chiếu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ngời ánh quang vinh trên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đầu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TRỖI DẬY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Hãy chung câu ca, chung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lời nguyện cầu tán dương một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Thiên Chúa, nguyện lòng trí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muôn người hợp nhất trong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một Đức Tin, một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TRỖI DẬY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Hãy trỗi dậy hỡi ai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ngủ mê, hãy trỗi dậy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cõi chết. Chúa sẽ chiếu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ngời ánh quang vinh trên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đầu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TRỖI DẬY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3. Ngước trông lên cao, thôi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đừng miệt mài bước theo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đường tội lỗi, hãy mặc lấy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tâm tình của Chúa trong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nguồn phúc ân ngày cứu rỗi.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TRỖI DẬY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Hãy trỗi dậy hỡi ai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ngủ mê, hãy trỗi dậy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cõi chết. Chúa sẽ chiếu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ngời ánh quang vinh trên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đầu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