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Bao năm trôi qua hồn con lạc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bước đi xa, quên bao ơn Cha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trầm kha bể đắm bao la. Nay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ăn năn hồi tâm thống hối bao lỗi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lầm, đền bù bất xứng bao năm,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quyết tâm trở về Cha lành.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trở về, trở về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nhân lành. Hãy trở về,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 để sớm hồi sinh.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về, trở về sống trong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bình, trở về trở về để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Xin Cha tha cho hồn con lỡ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bước hoen nhơ, tim Cha bao dung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hồn tội lụy chẳng bơ vơ. Tin ơn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dung tha lòng con quên hết bao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lo sợ, tìm về nương bóng bên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Cha trái tim nhân hậu vô bờ.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TRỞ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Hãy trở về, trở về với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 nhân lành. Hãy trở về,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 để sớm hồi sinh.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trở về, trở về sống trong 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bình, trở về trở về để mãi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trong 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Ngọc Kôn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