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 VÀ HÃY SẴN SÀNG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Có người đầy tớ luôn sẵn sàng tỉnh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thức đợi chủ về. Dù đêm khuya thao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thức vẫn chờ mong. Vừa khi nghe chủ về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gõ cửa liền mở ngay. Nếu người chủ nhà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biết ngày giờ kẻ trộm sẽ đến, thì 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ta không để trộm khoét vách nhà ông,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và ông ta tỉnh thức canh chừng ngày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Xuân Chiến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 VÀ HÃY SẴN SÀNG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Hãy tỉnh thức và hãy sẵn sàng,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vì vào giờ anh em không ngờ, vì vào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lúc anh em chẳng nghĩ tới thì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Người sẽ đến. Hãy tỉnh thức và hãy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cầu nguyện, vì của cải kho tàng ở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đâu lòng anh em ở đó, vì kẻ được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cho nhiều sẽ bị Chúa đòi nhiều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Xuân Chiến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 VÀ HÃY SẴN SÀNG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Kho tàng trần thế luôn mối mọt gặm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nhấm và hao mòn. Trộm vây quanh giăng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bẫy chẳng chịu tha. Mọi tâm tư hướng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về của cải ở trần gian. Hãy mua Nước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 bởi việc lành phục vụ bác ái, bằng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dung chia sẻ từng miếng bánh hạt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cơm, bằng yêu thương trợ giúp những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nhọc lao.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Xuân Chiến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 VÀ HÃY SẴN SÀNG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Hãy tỉnh thức và hãy sẵn sàng,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vì vào giờ anh em không ngờ, vì vào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lúc anh em chẳng nghĩ tới thì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Người sẽ đến. Hãy tỉnh thức và hãy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cầu nguyện, vì của cải kho tàng ở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đâu lòng anh em ở đó, vì kẻ được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cho nhiều sẽ bị Chúa đòi nhiều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Xuân Chiến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 VÀ HÃY SẴN SÀNG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Thân phận bụi tro giữa thế trần một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kiếp người bé nhỏ. Hằng lo toan cơm áo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chốn tựa nương. Lòng bon chen kiếm tìm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của cải mộng phù du. Giữa cơn sóng đời,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lo phục tùng tiền bạc vật chất. Tìm hư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danh, xác thịt tìm phú quý giàu sang.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Lòng vô tâm hờ hững với người khổ đau.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Xuân Chiến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 VÀ HÃY SẴN SÀNG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Hãy tỉnh thức và hãy sẵn sàng,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vì vào giờ anh em không ngờ, vì vào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lúc anh em chẳng nghĩ tới thì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Người sẽ đến. Hãy tỉnh thức và hãy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cầu nguyện, vì của cải kho tàng ở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đâu lòng anh em ở đó, vì kẻ được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cho nhiều sẽ bị Chúa đòi nhiều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Xuân Chiến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