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Ngày Chúa đến ôi thật bất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ngờ, chẳng biết khi nao ngày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nào Ngài đến ra sao? Cho con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tỉnh thức chờ mong Chúa đến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bằng tình yêu mến vươn lên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cuộc sống thiện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1. Mùa vọng là thời gian nhắc nhở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cho con Chúa luôn bất ngờ đến để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con đừng sống u mê, để con đừng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sống lê thê sa vòng tăm tối hư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vô. Như ngọn đèn chầu cho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luôn sáng ở trước Thiên Nhan.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Ngày Chúa đến ôi thật bất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ngờ, chẳng biết khi nao ngày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nào Ngài đến ra sao? Cho con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tỉnh thức chờ mong Chúa đến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bằng tình yêu mến vươn lên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cuộc sống thiện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Mùa vọng mùa canh tân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bản thân con để con sẵn sàng luôn,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nhiệt tâm cùng với anh em dựng xây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sống an vui cho đời thêm tốt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tươi hơn. Tiêu diệt hận thù xua tan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ghen ghét để sống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Ngày Chúa đến ôi thật bất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ngờ, chẳng biết khi nao ngày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nào Ngài đến ra sao? Cho con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tỉnh thức chờ mong Chúa đến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bằng tình yêu mến vươn lên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cuộc sống thiện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Mùa vọng mùa khai sinh phúc lộc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ơn thiêng giúp con biết đổi mới làm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cuộc sống thanh cao, làm nên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sống cho nhau đón đợi vinh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mai sau. Giữa lòng cuộc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nên nhân chứng ngày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quang lâm.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TỈNH THỨC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Ngày Chúa đến ôi thật bất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ngờ, chẳng biết khi nao ngày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nào Ngài đến ra sao? Cho con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tỉnh thức chờ mong Chúa đến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bằng tình yêu mến vươn lên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cuộc sống thiện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